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18E071-F9D9-4391-A8A3-320DAFE8C47B}" v="93" dt="2026-01-12T22:47:19.573"/>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27" d="100"/>
          <a:sy n="127" d="100"/>
        </p:scale>
        <p:origin x="1230" y="33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u Evan" userId="8099e497a729dbf3" providerId="LiveId" clId="{D8E94970-25AF-41B8-8F22-411CAC94E0DC}"/>
    <pc:docChg chg="undo custSel modSld">
      <pc:chgData name="Liu Evan" userId="8099e497a729dbf3" providerId="LiveId" clId="{D8E94970-25AF-41B8-8F22-411CAC94E0DC}" dt="2026-01-12T22:47:32.533" v="4427" actId="6549"/>
      <pc:docMkLst>
        <pc:docMk/>
      </pc:docMkLst>
      <pc:sldChg chg="modSp mod">
        <pc:chgData name="Liu Evan" userId="8099e497a729dbf3" providerId="LiveId" clId="{D8E94970-25AF-41B8-8F22-411CAC94E0DC}" dt="2026-01-12T21:04:49.697" v="1760" actId="6549"/>
        <pc:sldMkLst>
          <pc:docMk/>
          <pc:sldMk cId="1553432724" sldId="262"/>
        </pc:sldMkLst>
        <pc:spChg chg="mod">
          <ac:chgData name="Liu Evan" userId="8099e497a729dbf3" providerId="LiveId" clId="{D8E94970-25AF-41B8-8F22-411CAC94E0DC}" dt="2026-01-12T21:04:49.697" v="1760" actId="6549"/>
          <ac:spMkLst>
            <pc:docMk/>
            <pc:sldMk cId="1553432724" sldId="262"/>
            <ac:spMk id="7" creationId="{0BFEC426-B615-E549-83E5-140FD588BC64}"/>
          </ac:spMkLst>
        </pc:spChg>
      </pc:sldChg>
      <pc:sldChg chg="modSp mod">
        <pc:chgData name="Liu Evan" userId="8099e497a729dbf3" providerId="LiveId" clId="{D8E94970-25AF-41B8-8F22-411CAC94E0DC}" dt="2026-01-12T20:47:06.576" v="1485" actId="20577"/>
        <pc:sldMkLst>
          <pc:docMk/>
          <pc:sldMk cId="3288665831" sldId="263"/>
        </pc:sldMkLst>
        <pc:spChg chg="mod">
          <ac:chgData name="Liu Evan" userId="8099e497a729dbf3" providerId="LiveId" clId="{D8E94970-25AF-41B8-8F22-411CAC94E0DC}" dt="2026-01-12T20:47:06.576" v="1485" actId="20577"/>
          <ac:spMkLst>
            <pc:docMk/>
            <pc:sldMk cId="3288665831" sldId="263"/>
            <ac:spMk id="5" creationId="{1B07C49E-AFFC-EC46-8930-E4D428F5F943}"/>
          </ac:spMkLst>
        </pc:spChg>
      </pc:sldChg>
      <pc:sldChg chg="modSp mod">
        <pc:chgData name="Liu Evan" userId="8099e497a729dbf3" providerId="LiveId" clId="{D8E94970-25AF-41B8-8F22-411CAC94E0DC}" dt="2026-01-12T21:04:12.228" v="1759"/>
        <pc:sldMkLst>
          <pc:docMk/>
          <pc:sldMk cId="2987552906" sldId="264"/>
        </pc:sldMkLst>
        <pc:spChg chg="mod">
          <ac:chgData name="Liu Evan" userId="8099e497a729dbf3" providerId="LiveId" clId="{D8E94970-25AF-41B8-8F22-411CAC94E0DC}" dt="2026-01-12T21:04:12.228" v="1759"/>
          <ac:spMkLst>
            <pc:docMk/>
            <pc:sldMk cId="2987552906" sldId="264"/>
            <ac:spMk id="5" creationId="{1B07C49E-AFFC-EC46-8930-E4D428F5F943}"/>
          </ac:spMkLst>
        </pc:spChg>
      </pc:sldChg>
      <pc:sldChg chg="modSp mod">
        <pc:chgData name="Liu Evan" userId="8099e497a729dbf3" providerId="LiveId" clId="{D8E94970-25AF-41B8-8F22-411CAC94E0DC}" dt="2026-01-12T21:21:58.823" v="2175" actId="313"/>
        <pc:sldMkLst>
          <pc:docMk/>
          <pc:sldMk cId="1578726356" sldId="265"/>
        </pc:sldMkLst>
        <pc:spChg chg="mod">
          <ac:chgData name="Liu Evan" userId="8099e497a729dbf3" providerId="LiveId" clId="{D8E94970-25AF-41B8-8F22-411CAC94E0DC}" dt="2026-01-12T21:21:58.823" v="2175" actId="313"/>
          <ac:spMkLst>
            <pc:docMk/>
            <pc:sldMk cId="1578726356" sldId="265"/>
            <ac:spMk id="5" creationId="{1B07C49E-AFFC-EC46-8930-E4D428F5F943}"/>
          </ac:spMkLst>
        </pc:spChg>
      </pc:sldChg>
      <pc:sldChg chg="modSp mod">
        <pc:chgData name="Liu Evan" userId="8099e497a729dbf3" providerId="LiveId" clId="{D8E94970-25AF-41B8-8F22-411CAC94E0DC}" dt="2026-01-12T21:18:25.218" v="2148" actId="6549"/>
        <pc:sldMkLst>
          <pc:docMk/>
          <pc:sldMk cId="779971636" sldId="266"/>
        </pc:sldMkLst>
        <pc:spChg chg="mod">
          <ac:chgData name="Liu Evan" userId="8099e497a729dbf3" providerId="LiveId" clId="{D8E94970-25AF-41B8-8F22-411CAC94E0DC}" dt="2026-01-12T21:18:25.218" v="2148" actId="6549"/>
          <ac:spMkLst>
            <pc:docMk/>
            <pc:sldMk cId="779971636" sldId="266"/>
            <ac:spMk id="5" creationId="{1B07C49E-AFFC-EC46-8930-E4D428F5F943}"/>
          </ac:spMkLst>
        </pc:spChg>
      </pc:sldChg>
      <pc:sldChg chg="addSp modSp mod">
        <pc:chgData name="Liu Evan" userId="8099e497a729dbf3" providerId="LiveId" clId="{D8E94970-25AF-41B8-8F22-411CAC94E0DC}" dt="2026-01-12T22:02:45.901" v="3163" actId="20577"/>
        <pc:sldMkLst>
          <pc:docMk/>
          <pc:sldMk cId="3865605948" sldId="269"/>
        </pc:sldMkLst>
        <pc:spChg chg="mod">
          <ac:chgData name="Liu Evan" userId="8099e497a729dbf3" providerId="LiveId" clId="{D8E94970-25AF-41B8-8F22-411CAC94E0DC}" dt="2026-01-12T22:02:45.901" v="3163" actId="20577"/>
          <ac:spMkLst>
            <pc:docMk/>
            <pc:sldMk cId="3865605948" sldId="269"/>
            <ac:spMk id="3" creationId="{373827F3-F386-AA4E-80ED-D86DEF8C158D}"/>
          </ac:spMkLst>
        </pc:spChg>
        <pc:picChg chg="add mod">
          <ac:chgData name="Liu Evan" userId="8099e497a729dbf3" providerId="LiveId" clId="{D8E94970-25AF-41B8-8F22-411CAC94E0DC}" dt="2026-01-12T22:01:13.035" v="3087" actId="14100"/>
          <ac:picMkLst>
            <pc:docMk/>
            <pc:sldMk cId="3865605948" sldId="269"/>
            <ac:picMk id="6" creationId="{D3F0FCA0-08B3-9A00-7311-EAA3A8C47148}"/>
          </ac:picMkLst>
        </pc:picChg>
      </pc:sldChg>
      <pc:sldChg chg="addSp modSp mod">
        <pc:chgData name="Liu Evan" userId="8099e497a729dbf3" providerId="LiveId" clId="{D8E94970-25AF-41B8-8F22-411CAC94E0DC}" dt="2026-01-12T22:16:59.771" v="3707"/>
        <pc:sldMkLst>
          <pc:docMk/>
          <pc:sldMk cId="2727850971" sldId="270"/>
        </pc:sldMkLst>
        <pc:spChg chg="mod">
          <ac:chgData name="Liu Evan" userId="8099e497a729dbf3" providerId="LiveId" clId="{D8E94970-25AF-41B8-8F22-411CAC94E0DC}" dt="2026-01-12T22:16:59.771" v="3707"/>
          <ac:spMkLst>
            <pc:docMk/>
            <pc:sldMk cId="2727850971" sldId="270"/>
            <ac:spMk id="5" creationId="{1B07C49E-AFFC-EC46-8930-E4D428F5F943}"/>
          </ac:spMkLst>
        </pc:spChg>
        <pc:graphicFrameChg chg="add mod">
          <ac:chgData name="Liu Evan" userId="8099e497a729dbf3" providerId="LiveId" clId="{D8E94970-25AF-41B8-8F22-411CAC94E0DC}" dt="2026-01-12T22:16:46.828" v="3701"/>
          <ac:graphicFrameMkLst>
            <pc:docMk/>
            <pc:sldMk cId="2727850971" sldId="270"/>
            <ac:graphicFrameMk id="2" creationId="{0DFC4A9C-623D-67A3-7581-0BA2BF6E0870}"/>
          </ac:graphicFrameMkLst>
        </pc:graphicFrameChg>
      </pc:sldChg>
      <pc:sldChg chg="modSp mod">
        <pc:chgData name="Liu Evan" userId="8099e497a729dbf3" providerId="LiveId" clId="{D8E94970-25AF-41B8-8F22-411CAC94E0DC}" dt="2026-01-12T22:47:32.533" v="4427" actId="6549"/>
        <pc:sldMkLst>
          <pc:docMk/>
          <pc:sldMk cId="1630123617" sldId="274"/>
        </pc:sldMkLst>
        <pc:spChg chg="mod">
          <ac:chgData name="Liu Evan" userId="8099e497a729dbf3" providerId="LiveId" clId="{D8E94970-25AF-41B8-8F22-411CAC94E0DC}" dt="2026-01-12T22:47:32.533" v="4427" actId="6549"/>
          <ac:spMkLst>
            <pc:docMk/>
            <pc:sldMk cId="1630123617" sldId="274"/>
            <ac:spMk id="5" creationId="{28684E62-A9F8-4E7A-AB01-78893062A1B4}"/>
          </ac:spMkLst>
        </pc:spChg>
      </pc:sldChg>
      <pc:sldChg chg="modSp mod">
        <pc:chgData name="Liu Evan" userId="8099e497a729dbf3" providerId="LiveId" clId="{D8E94970-25AF-41B8-8F22-411CAC94E0DC}" dt="2026-01-12T22:45:52.980" v="4359" actId="6549"/>
        <pc:sldMkLst>
          <pc:docMk/>
          <pc:sldMk cId="3410008520" sldId="275"/>
        </pc:sldMkLst>
        <pc:spChg chg="mod">
          <ac:chgData name="Liu Evan" userId="8099e497a729dbf3" providerId="LiveId" clId="{D8E94970-25AF-41B8-8F22-411CAC94E0DC}" dt="2026-01-12T22:45:52.980" v="4359" actId="6549"/>
          <ac:spMkLst>
            <pc:docMk/>
            <pc:sldMk cId="3410008520" sldId="275"/>
            <ac:spMk id="5" creationId="{28684E62-A9F8-4E7A-AB01-78893062A1B4}"/>
          </ac:spMkLst>
        </pc:spChg>
      </pc:sldChg>
      <pc:sldChg chg="modSp mod">
        <pc:chgData name="Liu Evan" userId="8099e497a729dbf3" providerId="LiveId" clId="{D8E94970-25AF-41B8-8F22-411CAC94E0DC}" dt="2026-01-12T21:29:54.158" v="2336" actId="27636"/>
        <pc:sldMkLst>
          <pc:docMk/>
          <pc:sldMk cId="148114319" sldId="276"/>
        </pc:sldMkLst>
        <pc:spChg chg="mod">
          <ac:chgData name="Liu Evan" userId="8099e497a729dbf3" providerId="LiveId" clId="{D8E94970-25AF-41B8-8F22-411CAC94E0DC}" dt="2026-01-12T21:29:54.158" v="2336" actId="27636"/>
          <ac:spMkLst>
            <pc:docMk/>
            <pc:sldMk cId="148114319" sldId="276"/>
            <ac:spMk id="5" creationId="{1B07C49E-AFFC-EC46-8930-E4D428F5F943}"/>
          </ac:spMkLst>
        </pc:spChg>
      </pc:sldChg>
      <pc:sldChg chg="addSp modSp mod">
        <pc:chgData name="Liu Evan" userId="8099e497a729dbf3" providerId="LiveId" clId="{D8E94970-25AF-41B8-8F22-411CAC94E0DC}" dt="2026-01-12T22:45:11.552" v="4312" actId="20577"/>
        <pc:sldMkLst>
          <pc:docMk/>
          <pc:sldMk cId="321008965" sldId="277"/>
        </pc:sldMkLst>
        <pc:spChg chg="mod">
          <ac:chgData name="Liu Evan" userId="8099e497a729dbf3" providerId="LiveId" clId="{D8E94970-25AF-41B8-8F22-411CAC94E0DC}" dt="2026-01-12T22:45:11.552" v="4312" actId="20577"/>
          <ac:spMkLst>
            <pc:docMk/>
            <pc:sldMk cId="321008965" sldId="277"/>
            <ac:spMk id="8" creationId="{C7B9C153-C85C-3240-8E7E-523FBC004564}"/>
          </ac:spMkLst>
        </pc:spChg>
        <pc:picChg chg="add mod">
          <ac:chgData name="Liu Evan" userId="8099e497a729dbf3" providerId="LiveId" clId="{D8E94970-25AF-41B8-8F22-411CAC94E0DC}" dt="2026-01-12T22:44:13.289" v="4228" actId="1076"/>
          <ac:picMkLst>
            <pc:docMk/>
            <pc:sldMk cId="321008965" sldId="277"/>
            <ac:picMk id="3" creationId="{A0F1BFDC-02A1-D110-F03B-33B9AB3A0A9F}"/>
          </ac:picMkLst>
        </pc:picChg>
      </pc:sldChg>
      <pc:sldChg chg="addSp delSp modSp mod">
        <pc:chgData name="Liu Evan" userId="8099e497a729dbf3" providerId="LiveId" clId="{D8E94970-25AF-41B8-8F22-411CAC94E0DC}" dt="2026-01-12T22:41:02.174" v="4072" actId="20577"/>
        <pc:sldMkLst>
          <pc:docMk/>
          <pc:sldMk cId="2459446073" sldId="289"/>
        </pc:sldMkLst>
        <pc:spChg chg="add mod">
          <ac:chgData name="Liu Evan" userId="8099e497a729dbf3" providerId="LiveId" clId="{D8E94970-25AF-41B8-8F22-411CAC94E0DC}" dt="2026-01-12T22:41:02.174" v="4072" actId="20577"/>
          <ac:spMkLst>
            <pc:docMk/>
            <pc:sldMk cId="2459446073" sldId="289"/>
            <ac:spMk id="3" creationId="{2353E834-6FF2-7962-7F5A-67CD3549F7D3}"/>
          </ac:spMkLst>
        </pc:spChg>
        <pc:spChg chg="del">
          <ac:chgData name="Liu Evan" userId="8099e497a729dbf3" providerId="LiveId" clId="{D8E94970-25AF-41B8-8F22-411CAC94E0DC}" dt="2026-01-12T22:40:24.197" v="4022" actId="478"/>
          <ac:spMkLst>
            <pc:docMk/>
            <pc:sldMk cId="2459446073" sldId="289"/>
            <ac:spMk id="5" creationId="{1B07C49E-AFFC-EC46-8930-E4D428F5F943}"/>
          </ac:spMkLst>
        </pc:spChg>
        <pc:picChg chg="add">
          <ac:chgData name="Liu Evan" userId="8099e497a729dbf3" providerId="LiveId" clId="{D8E94970-25AF-41B8-8F22-411CAC94E0DC}" dt="2026-01-12T22:40:26.521" v="4023"/>
          <ac:picMkLst>
            <pc:docMk/>
            <pc:sldMk cId="2459446073" sldId="289"/>
            <ac:picMk id="2" creationId="{4B580395-8750-D179-6183-76AC0DB8771C}"/>
          </ac:picMkLst>
        </pc:picChg>
      </pc:sldChg>
      <pc:sldChg chg="modSp mod">
        <pc:chgData name="Liu Evan" userId="8099e497a729dbf3" providerId="LiveId" clId="{D8E94970-25AF-41B8-8F22-411CAC94E0DC}" dt="2026-01-12T21:57:11.957" v="3080" actId="20577"/>
        <pc:sldMkLst>
          <pc:docMk/>
          <pc:sldMk cId="1813711241" sldId="293"/>
        </pc:sldMkLst>
        <pc:spChg chg="mod">
          <ac:chgData name="Liu Evan" userId="8099e497a729dbf3" providerId="LiveId" clId="{D8E94970-25AF-41B8-8F22-411CAC94E0DC}" dt="2026-01-12T21:57:11.957" v="3080" actId="20577"/>
          <ac:spMkLst>
            <pc:docMk/>
            <pc:sldMk cId="1813711241" sldId="293"/>
            <ac:spMk id="5" creationId="{1B07C49E-AFFC-EC46-8930-E4D428F5F943}"/>
          </ac:spMkLst>
        </pc:spChg>
      </pc:sldChg>
      <pc:sldChg chg="addSp delSp modSp mod">
        <pc:chgData name="Liu Evan" userId="8099e497a729dbf3" providerId="LiveId" clId="{D8E94970-25AF-41B8-8F22-411CAC94E0DC}" dt="2026-01-12T22:24:27.214" v="3803" actId="20577"/>
        <pc:sldMkLst>
          <pc:docMk/>
          <pc:sldMk cId="981671777" sldId="296"/>
        </pc:sldMkLst>
        <pc:spChg chg="mod">
          <ac:chgData name="Liu Evan" userId="8099e497a729dbf3" providerId="LiveId" clId="{D8E94970-25AF-41B8-8F22-411CAC94E0DC}" dt="2026-01-12T22:24:27.214" v="3803" actId="20577"/>
          <ac:spMkLst>
            <pc:docMk/>
            <pc:sldMk cId="981671777" sldId="296"/>
            <ac:spMk id="2" creationId="{54176327-8CC4-4356-8BBB-DC4965CE9857}"/>
          </ac:spMkLst>
        </pc:spChg>
        <pc:spChg chg="del mod">
          <ac:chgData name="Liu Evan" userId="8099e497a729dbf3" providerId="LiveId" clId="{D8E94970-25AF-41B8-8F22-411CAC94E0DC}" dt="2026-01-12T22:24:09.057" v="3779" actId="478"/>
          <ac:spMkLst>
            <pc:docMk/>
            <pc:sldMk cId="981671777" sldId="296"/>
            <ac:spMk id="5" creationId="{85D9F803-CDBC-C74C-AF1B-2B5937D1C241}"/>
          </ac:spMkLst>
        </pc:spChg>
        <pc:picChg chg="add mod">
          <ac:chgData name="Liu Evan" userId="8099e497a729dbf3" providerId="LiveId" clId="{D8E94970-25AF-41B8-8F22-411CAC94E0DC}" dt="2026-01-12T22:24:12.557" v="3781" actId="1076"/>
          <ac:picMkLst>
            <pc:docMk/>
            <pc:sldMk cId="981671777" sldId="296"/>
            <ac:picMk id="6" creationId="{2767047B-2674-3623-2CE6-E34E4A32261F}"/>
          </ac:picMkLst>
        </pc:picChg>
      </pc:sldChg>
      <pc:sldChg chg="modSp mod">
        <pc:chgData name="Liu Evan" userId="8099e497a729dbf3" providerId="LiveId" clId="{D8E94970-25AF-41B8-8F22-411CAC94E0DC}" dt="2026-01-12T21:01:07.793" v="1731"/>
        <pc:sldMkLst>
          <pc:docMk/>
          <pc:sldMk cId="280316088" sldId="299"/>
        </pc:sldMkLst>
        <pc:spChg chg="mod">
          <ac:chgData name="Liu Evan" userId="8099e497a729dbf3" providerId="LiveId" clId="{D8E94970-25AF-41B8-8F22-411CAC94E0DC}" dt="2026-01-12T20:49:01.809" v="1489" actId="6549"/>
          <ac:spMkLst>
            <pc:docMk/>
            <pc:sldMk cId="280316088" sldId="299"/>
            <ac:spMk id="3" creationId="{AB0AB2AC-B7E6-6849-9AE9-697369407F8F}"/>
          </ac:spMkLst>
        </pc:spChg>
        <pc:spChg chg="mod">
          <ac:chgData name="Liu Evan" userId="8099e497a729dbf3" providerId="LiveId" clId="{D8E94970-25AF-41B8-8F22-411CAC94E0DC}" dt="2026-01-12T21:01:07.793" v="1731"/>
          <ac:spMkLst>
            <pc:docMk/>
            <pc:sldMk cId="280316088" sldId="299"/>
            <ac:spMk id="5" creationId="{1B07C49E-AFFC-EC46-8930-E4D428F5F943}"/>
          </ac:spMkLst>
        </pc:spChg>
      </pc:sldChg>
      <pc:sldChg chg="addSp delSp modSp mod">
        <pc:chgData name="Liu Evan" userId="8099e497a729dbf3" providerId="LiveId" clId="{D8E94970-25AF-41B8-8F22-411CAC94E0DC}" dt="2026-01-12T21:05:06.215" v="1761" actId="6549"/>
        <pc:sldMkLst>
          <pc:docMk/>
          <pc:sldMk cId="1385553969" sldId="302"/>
        </pc:sldMkLst>
        <pc:spChg chg="mod">
          <ac:chgData name="Liu Evan" userId="8099e497a729dbf3" providerId="LiveId" clId="{D8E94970-25AF-41B8-8F22-411CAC94E0DC}" dt="2026-01-12T20:59:46.991" v="1721" actId="20577"/>
          <ac:spMkLst>
            <pc:docMk/>
            <pc:sldMk cId="1385553969" sldId="302"/>
            <ac:spMk id="2" creationId="{8B78C759-C687-440F-8CAE-D3071F1AB630}"/>
          </ac:spMkLst>
        </pc:spChg>
        <pc:spChg chg="mod">
          <ac:chgData name="Liu Evan" userId="8099e497a729dbf3" providerId="LiveId" clId="{D8E94970-25AF-41B8-8F22-411CAC94E0DC}" dt="2026-01-12T21:05:06.215" v="1761" actId="6549"/>
          <ac:spMkLst>
            <pc:docMk/>
            <pc:sldMk cId="1385553969" sldId="302"/>
            <ac:spMk id="3" creationId="{AB0AB2AC-B7E6-6849-9AE9-697369407F8F}"/>
          </ac:spMkLst>
        </pc:spChg>
        <pc:spChg chg="add del">
          <ac:chgData name="Liu Evan" userId="8099e497a729dbf3" providerId="LiveId" clId="{D8E94970-25AF-41B8-8F22-411CAC94E0DC}" dt="2026-01-12T20:58:46.488" v="1707" actId="22"/>
          <ac:spMkLst>
            <pc:docMk/>
            <pc:sldMk cId="1385553969" sldId="302"/>
            <ac:spMk id="7" creationId="{5213419E-B2A8-9468-3A53-B84CFC26201C}"/>
          </ac:spMkLst>
        </pc:spChg>
        <pc:spChg chg="add del">
          <ac:chgData name="Liu Evan" userId="8099e497a729dbf3" providerId="LiveId" clId="{D8E94970-25AF-41B8-8F22-411CAC94E0DC}" dt="2026-01-12T20:59:16.997" v="1714" actId="22"/>
          <ac:spMkLst>
            <pc:docMk/>
            <pc:sldMk cId="1385553969" sldId="302"/>
            <ac:spMk id="9" creationId="{16B43E63-D2F6-4EC0-E3F3-93A16D4BDD97}"/>
          </ac:spMkLst>
        </pc:spChg>
      </pc:sldChg>
      <pc:sldChg chg="modSp mod">
        <pc:chgData name="Liu Evan" userId="8099e497a729dbf3" providerId="LiveId" clId="{D8E94970-25AF-41B8-8F22-411CAC94E0DC}" dt="2026-01-12T21:50:35.025" v="2714" actId="6549"/>
        <pc:sldMkLst>
          <pc:docMk/>
          <pc:sldMk cId="334532777" sldId="303"/>
        </pc:sldMkLst>
        <pc:spChg chg="mod">
          <ac:chgData name="Liu Evan" userId="8099e497a729dbf3" providerId="LiveId" clId="{D8E94970-25AF-41B8-8F22-411CAC94E0DC}" dt="2026-01-12T21:50:35.025" v="2714" actId="6549"/>
          <ac:spMkLst>
            <pc:docMk/>
            <pc:sldMk cId="334532777" sldId="303"/>
            <ac:spMk id="5" creationId="{1B07C49E-AFFC-EC46-8930-E4D428F5F943}"/>
          </ac:spMkLst>
        </pc:spChg>
      </pc:sldChg>
      <pc:sldChg chg="addSp modSp mod">
        <pc:chgData name="Liu Evan" userId="8099e497a729dbf3" providerId="LiveId" clId="{D8E94970-25AF-41B8-8F22-411CAC94E0DC}" dt="2026-01-12T22:05:49.409" v="3242" actId="20577"/>
        <pc:sldMkLst>
          <pc:docMk/>
          <pc:sldMk cId="3869789237" sldId="304"/>
        </pc:sldMkLst>
        <pc:spChg chg="mod">
          <ac:chgData name="Liu Evan" userId="8099e497a729dbf3" providerId="LiveId" clId="{D8E94970-25AF-41B8-8F22-411CAC94E0DC}" dt="2026-01-12T22:05:49.409" v="3242" actId="20577"/>
          <ac:spMkLst>
            <pc:docMk/>
            <pc:sldMk cId="3869789237" sldId="304"/>
            <ac:spMk id="3" creationId="{373827F3-F386-AA4E-80ED-D86DEF8C158D}"/>
          </ac:spMkLst>
        </pc:spChg>
        <pc:picChg chg="add mod">
          <ac:chgData name="Liu Evan" userId="8099e497a729dbf3" providerId="LiveId" clId="{D8E94970-25AF-41B8-8F22-411CAC94E0DC}" dt="2026-01-12T22:03:42.811" v="3168" actId="14100"/>
          <ac:picMkLst>
            <pc:docMk/>
            <pc:sldMk cId="3869789237" sldId="304"/>
            <ac:picMk id="6" creationId="{8E7B4C89-0267-B8DE-476B-D834D0C15C0A}"/>
          </ac:picMkLst>
        </pc:picChg>
      </pc:sldChg>
      <pc:sldChg chg="addSp modSp mod">
        <pc:chgData name="Liu Evan" userId="8099e497a729dbf3" providerId="LiveId" clId="{D8E94970-25AF-41B8-8F22-411CAC94E0DC}" dt="2026-01-12T22:07:09.966" v="3313" actId="20577"/>
        <pc:sldMkLst>
          <pc:docMk/>
          <pc:sldMk cId="80090182" sldId="305"/>
        </pc:sldMkLst>
        <pc:spChg chg="mod">
          <ac:chgData name="Liu Evan" userId="8099e497a729dbf3" providerId="LiveId" clId="{D8E94970-25AF-41B8-8F22-411CAC94E0DC}" dt="2026-01-12T22:07:09.966" v="3313" actId="20577"/>
          <ac:spMkLst>
            <pc:docMk/>
            <pc:sldMk cId="80090182" sldId="305"/>
            <ac:spMk id="3" creationId="{373827F3-F386-AA4E-80ED-D86DEF8C158D}"/>
          </ac:spMkLst>
        </pc:spChg>
        <pc:picChg chg="add mod">
          <ac:chgData name="Liu Evan" userId="8099e497a729dbf3" providerId="LiveId" clId="{D8E94970-25AF-41B8-8F22-411CAC94E0DC}" dt="2026-01-12T22:06:25.530" v="3245" actId="1076"/>
          <ac:picMkLst>
            <pc:docMk/>
            <pc:sldMk cId="80090182" sldId="305"/>
            <ac:picMk id="6" creationId="{DAD5CF44-CDF6-91B2-7165-261071D79CD5}"/>
          </ac:picMkLst>
        </pc:picChg>
      </pc:sldChg>
      <pc:sldChg chg="addSp modSp mod">
        <pc:chgData name="Liu Evan" userId="8099e497a729dbf3" providerId="LiveId" clId="{D8E94970-25AF-41B8-8F22-411CAC94E0DC}" dt="2026-01-12T22:10:55.438" v="3536" actId="20577"/>
        <pc:sldMkLst>
          <pc:docMk/>
          <pc:sldMk cId="3145340593" sldId="306"/>
        </pc:sldMkLst>
        <pc:spChg chg="mod">
          <ac:chgData name="Liu Evan" userId="8099e497a729dbf3" providerId="LiveId" clId="{D8E94970-25AF-41B8-8F22-411CAC94E0DC}" dt="2026-01-12T22:10:55.438" v="3536" actId="20577"/>
          <ac:spMkLst>
            <pc:docMk/>
            <pc:sldMk cId="3145340593" sldId="306"/>
            <ac:spMk id="3" creationId="{373827F3-F386-AA4E-80ED-D86DEF8C158D}"/>
          </ac:spMkLst>
        </pc:spChg>
        <pc:picChg chg="add mod">
          <ac:chgData name="Liu Evan" userId="8099e497a729dbf3" providerId="LiveId" clId="{D8E94970-25AF-41B8-8F22-411CAC94E0DC}" dt="2026-01-12T22:10:20.607" v="3482" actId="1076"/>
          <ac:picMkLst>
            <pc:docMk/>
            <pc:sldMk cId="3145340593" sldId="306"/>
            <ac:picMk id="6" creationId="{45A57214-A65A-7C88-2B37-DFF88732A37A}"/>
          </ac:picMkLst>
        </pc:picChg>
      </pc:sldChg>
      <pc:sldChg chg="addSp modSp mod">
        <pc:chgData name="Liu Evan" userId="8099e497a729dbf3" providerId="LiveId" clId="{D8E94970-25AF-41B8-8F22-411CAC94E0DC}" dt="2026-01-12T22:09:43.554" v="3479" actId="20577"/>
        <pc:sldMkLst>
          <pc:docMk/>
          <pc:sldMk cId="1106727586" sldId="307"/>
        </pc:sldMkLst>
        <pc:spChg chg="mod">
          <ac:chgData name="Liu Evan" userId="8099e497a729dbf3" providerId="LiveId" clId="{D8E94970-25AF-41B8-8F22-411CAC94E0DC}" dt="2026-01-12T22:09:43.554" v="3479" actId="20577"/>
          <ac:spMkLst>
            <pc:docMk/>
            <pc:sldMk cId="1106727586" sldId="307"/>
            <ac:spMk id="3" creationId="{373827F3-F386-AA4E-80ED-D86DEF8C158D}"/>
          </ac:spMkLst>
        </pc:spChg>
        <pc:picChg chg="add mod">
          <ac:chgData name="Liu Evan" userId="8099e497a729dbf3" providerId="LiveId" clId="{D8E94970-25AF-41B8-8F22-411CAC94E0DC}" dt="2026-01-12T22:07:52.222" v="3317" actId="1076"/>
          <ac:picMkLst>
            <pc:docMk/>
            <pc:sldMk cId="1106727586" sldId="307"/>
            <ac:picMk id="6" creationId="{68A5428C-97F9-AA74-585C-545439D65288}"/>
          </ac:picMkLst>
        </pc:picChg>
      </pc:sldChg>
      <pc:sldChg chg="addSp modSp mod">
        <pc:chgData name="Liu Evan" userId="8099e497a729dbf3" providerId="LiveId" clId="{D8E94970-25AF-41B8-8F22-411CAC94E0DC}" dt="2026-01-12T22:13:09.203" v="3700" actId="20577"/>
        <pc:sldMkLst>
          <pc:docMk/>
          <pc:sldMk cId="706594483" sldId="308"/>
        </pc:sldMkLst>
        <pc:spChg chg="mod">
          <ac:chgData name="Liu Evan" userId="8099e497a729dbf3" providerId="LiveId" clId="{D8E94970-25AF-41B8-8F22-411CAC94E0DC}" dt="2026-01-12T22:13:09.203" v="3700" actId="20577"/>
          <ac:spMkLst>
            <pc:docMk/>
            <pc:sldMk cId="706594483" sldId="308"/>
            <ac:spMk id="3" creationId="{373827F3-F386-AA4E-80ED-D86DEF8C158D}"/>
          </ac:spMkLst>
        </pc:spChg>
        <pc:picChg chg="add mod">
          <ac:chgData name="Liu Evan" userId="8099e497a729dbf3" providerId="LiveId" clId="{D8E94970-25AF-41B8-8F22-411CAC94E0DC}" dt="2026-01-12T22:11:39.442" v="3539" actId="1076"/>
          <ac:picMkLst>
            <pc:docMk/>
            <pc:sldMk cId="706594483" sldId="308"/>
            <ac:picMk id="6" creationId="{B3CB77C4-3093-C055-7A0D-54B2D3FE4D5D}"/>
          </ac:picMkLst>
        </pc:picChg>
      </pc:sldChg>
      <pc:sldChg chg="modSp mod">
        <pc:chgData name="Liu Evan" userId="8099e497a729dbf3" providerId="LiveId" clId="{D8E94970-25AF-41B8-8F22-411CAC94E0DC}" dt="2026-01-12T22:17:17.515" v="3709"/>
        <pc:sldMkLst>
          <pc:docMk/>
          <pc:sldMk cId="1794738657" sldId="309"/>
        </pc:sldMkLst>
        <pc:spChg chg="mod">
          <ac:chgData name="Liu Evan" userId="8099e497a729dbf3" providerId="LiveId" clId="{D8E94970-25AF-41B8-8F22-411CAC94E0DC}" dt="2026-01-12T22:17:17.515" v="3709"/>
          <ac:spMkLst>
            <pc:docMk/>
            <pc:sldMk cId="1794738657" sldId="309"/>
            <ac:spMk id="5" creationId="{1B07C49E-AFFC-EC46-8930-E4D428F5F943}"/>
          </ac:spMkLst>
        </pc:spChg>
      </pc:sldChg>
      <pc:sldChg chg="modSp mod">
        <pc:chgData name="Liu Evan" userId="8099e497a729dbf3" providerId="LiveId" clId="{D8E94970-25AF-41B8-8F22-411CAC94E0DC}" dt="2026-01-12T22:17:33.324" v="3713" actId="20577"/>
        <pc:sldMkLst>
          <pc:docMk/>
          <pc:sldMk cId="4010014743" sldId="310"/>
        </pc:sldMkLst>
        <pc:spChg chg="mod">
          <ac:chgData name="Liu Evan" userId="8099e497a729dbf3" providerId="LiveId" clId="{D8E94970-25AF-41B8-8F22-411CAC94E0DC}" dt="2026-01-12T22:17:33.324" v="3713" actId="20577"/>
          <ac:spMkLst>
            <pc:docMk/>
            <pc:sldMk cId="4010014743" sldId="310"/>
            <ac:spMk id="5" creationId="{1B07C49E-AFFC-EC46-8930-E4D428F5F943}"/>
          </ac:spMkLst>
        </pc:spChg>
      </pc:sldChg>
      <pc:sldChg chg="modSp mod">
        <pc:chgData name="Liu Evan" userId="8099e497a729dbf3" providerId="LiveId" clId="{D8E94970-25AF-41B8-8F22-411CAC94E0DC}" dt="2026-01-12T22:18:27.458" v="3738" actId="20577"/>
        <pc:sldMkLst>
          <pc:docMk/>
          <pc:sldMk cId="2735560525" sldId="311"/>
        </pc:sldMkLst>
        <pc:spChg chg="mod">
          <ac:chgData name="Liu Evan" userId="8099e497a729dbf3" providerId="LiveId" clId="{D8E94970-25AF-41B8-8F22-411CAC94E0DC}" dt="2026-01-12T22:18:27.458" v="3738" actId="20577"/>
          <ac:spMkLst>
            <pc:docMk/>
            <pc:sldMk cId="2735560525" sldId="311"/>
            <ac:spMk id="5" creationId="{1B07C49E-AFFC-EC46-8930-E4D428F5F943}"/>
          </ac:spMkLst>
        </pc:spChg>
      </pc:sldChg>
      <pc:sldChg chg="modSp">
        <pc:chgData name="Liu Evan" userId="8099e497a729dbf3" providerId="LiveId" clId="{D8E94970-25AF-41B8-8F22-411CAC94E0DC}" dt="2026-01-12T22:18:39.475" v="3739"/>
        <pc:sldMkLst>
          <pc:docMk/>
          <pc:sldMk cId="1434679925" sldId="312"/>
        </pc:sldMkLst>
        <pc:spChg chg="mod">
          <ac:chgData name="Liu Evan" userId="8099e497a729dbf3" providerId="LiveId" clId="{D8E94970-25AF-41B8-8F22-411CAC94E0DC}" dt="2026-01-12T22:18:39.475" v="3739"/>
          <ac:spMkLst>
            <pc:docMk/>
            <pc:sldMk cId="1434679925" sldId="312"/>
            <ac:spMk id="5" creationId="{1B07C49E-AFFC-EC46-8930-E4D428F5F943}"/>
          </ac:spMkLst>
        </pc:spChg>
      </pc:sldChg>
      <pc:sldChg chg="modSp">
        <pc:chgData name="Liu Evan" userId="8099e497a729dbf3" providerId="LiveId" clId="{D8E94970-25AF-41B8-8F22-411CAC94E0DC}" dt="2026-01-12T22:19:05.718" v="3742"/>
        <pc:sldMkLst>
          <pc:docMk/>
          <pc:sldMk cId="1756972646" sldId="313"/>
        </pc:sldMkLst>
        <pc:spChg chg="mod">
          <ac:chgData name="Liu Evan" userId="8099e497a729dbf3" providerId="LiveId" clId="{D8E94970-25AF-41B8-8F22-411CAC94E0DC}" dt="2026-01-12T22:19:05.718" v="3742"/>
          <ac:spMkLst>
            <pc:docMk/>
            <pc:sldMk cId="1756972646" sldId="313"/>
            <ac:spMk id="5" creationId="{1B07C49E-AFFC-EC46-8930-E4D428F5F943}"/>
          </ac:spMkLst>
        </pc:spChg>
      </pc:sldChg>
      <pc:sldChg chg="modSp mod">
        <pc:chgData name="Liu Evan" userId="8099e497a729dbf3" providerId="LiveId" clId="{D8E94970-25AF-41B8-8F22-411CAC94E0DC}" dt="2026-01-12T22:18:54.183" v="3741"/>
        <pc:sldMkLst>
          <pc:docMk/>
          <pc:sldMk cId="639399535" sldId="314"/>
        </pc:sldMkLst>
        <pc:spChg chg="mod">
          <ac:chgData name="Liu Evan" userId="8099e497a729dbf3" providerId="LiveId" clId="{D8E94970-25AF-41B8-8F22-411CAC94E0DC}" dt="2026-01-12T22:18:54.183" v="3741"/>
          <ac:spMkLst>
            <pc:docMk/>
            <pc:sldMk cId="639399535" sldId="314"/>
            <ac:spMk id="5" creationId="{1B07C49E-AFFC-EC46-8930-E4D428F5F943}"/>
          </ac:spMkLst>
        </pc:spChg>
      </pc:sldChg>
      <pc:sldChg chg="addSp modSp mod">
        <pc:chgData name="Liu Evan" userId="8099e497a729dbf3" providerId="LiveId" clId="{D8E94970-25AF-41B8-8F22-411CAC94E0DC}" dt="2026-01-12T22:19:33.199" v="3747" actId="27636"/>
        <pc:sldMkLst>
          <pc:docMk/>
          <pc:sldMk cId="3566646398" sldId="315"/>
        </pc:sldMkLst>
        <pc:spChg chg="mod">
          <ac:chgData name="Liu Evan" userId="8099e497a729dbf3" providerId="LiveId" clId="{D8E94970-25AF-41B8-8F22-411CAC94E0DC}" dt="2026-01-12T22:19:33.199" v="3747" actId="27636"/>
          <ac:spMkLst>
            <pc:docMk/>
            <pc:sldMk cId="3566646398" sldId="315"/>
            <ac:spMk id="5" creationId="{1B07C49E-AFFC-EC46-8930-E4D428F5F943}"/>
          </ac:spMkLst>
        </pc:spChg>
        <pc:graphicFrameChg chg="add mod">
          <ac:chgData name="Liu Evan" userId="8099e497a729dbf3" providerId="LiveId" clId="{D8E94970-25AF-41B8-8F22-411CAC94E0DC}" dt="2026-01-12T22:19:25.567" v="3743"/>
          <ac:graphicFrameMkLst>
            <pc:docMk/>
            <pc:sldMk cId="3566646398" sldId="315"/>
            <ac:graphicFrameMk id="2" creationId="{0F7EEAF7-6065-2721-E08C-38E01C428595}"/>
          </ac:graphicFrameMkLst>
        </pc:graphicFrameChg>
      </pc:sldChg>
      <pc:sldChg chg="addSp modSp mod">
        <pc:chgData name="Liu Evan" userId="8099e497a729dbf3" providerId="LiveId" clId="{D8E94970-25AF-41B8-8F22-411CAC94E0DC}" dt="2026-01-12T22:20:19.534" v="3766" actId="20577"/>
        <pc:sldMkLst>
          <pc:docMk/>
          <pc:sldMk cId="1398439132" sldId="316"/>
        </pc:sldMkLst>
        <pc:spChg chg="mod">
          <ac:chgData name="Liu Evan" userId="8099e497a729dbf3" providerId="LiveId" clId="{D8E94970-25AF-41B8-8F22-411CAC94E0DC}" dt="2026-01-12T22:20:19.534" v="3766" actId="20577"/>
          <ac:spMkLst>
            <pc:docMk/>
            <pc:sldMk cId="1398439132" sldId="316"/>
            <ac:spMk id="5" creationId="{1B07C49E-AFFC-EC46-8930-E4D428F5F943}"/>
          </ac:spMkLst>
        </pc:spChg>
        <pc:graphicFrameChg chg="add mod">
          <ac:chgData name="Liu Evan" userId="8099e497a729dbf3" providerId="LiveId" clId="{D8E94970-25AF-41B8-8F22-411CAC94E0DC}" dt="2026-01-12T22:19:52.021" v="3748"/>
          <ac:graphicFrameMkLst>
            <pc:docMk/>
            <pc:sldMk cId="1398439132" sldId="316"/>
            <ac:graphicFrameMk id="2" creationId="{209819A7-61BA-FED9-F0D1-01ABBAC25A42}"/>
          </ac:graphicFrameMkLst>
        </pc:graphicFrameChg>
      </pc:sldChg>
      <pc:sldChg chg="modSp mod">
        <pc:chgData name="Liu Evan" userId="8099e497a729dbf3" providerId="LiveId" clId="{D8E94970-25AF-41B8-8F22-411CAC94E0DC}" dt="2026-01-12T22:20:54.624" v="3777" actId="20577"/>
        <pc:sldMkLst>
          <pc:docMk/>
          <pc:sldMk cId="3975168428" sldId="317"/>
        </pc:sldMkLst>
        <pc:spChg chg="mod">
          <ac:chgData name="Liu Evan" userId="8099e497a729dbf3" providerId="LiveId" clId="{D8E94970-25AF-41B8-8F22-411CAC94E0DC}" dt="2026-01-12T22:20:54.624" v="3777" actId="20577"/>
          <ac:spMkLst>
            <pc:docMk/>
            <pc:sldMk cId="3975168428" sldId="317"/>
            <ac:spMk id="5" creationId="{1B07C49E-AFFC-EC46-8930-E4D428F5F943}"/>
          </ac:spMkLst>
        </pc:spChg>
      </pc:sldChg>
      <pc:sldChg chg="addSp delSp modSp mod">
        <pc:chgData name="Liu Evan" userId="8099e497a729dbf3" providerId="LiveId" clId="{D8E94970-25AF-41B8-8F22-411CAC94E0DC}" dt="2026-01-12T22:25:34.243" v="3810" actId="20577"/>
        <pc:sldMkLst>
          <pc:docMk/>
          <pc:sldMk cId="239597884" sldId="318"/>
        </pc:sldMkLst>
        <pc:spChg chg="del">
          <ac:chgData name="Liu Evan" userId="8099e497a729dbf3" providerId="LiveId" clId="{D8E94970-25AF-41B8-8F22-411CAC94E0DC}" dt="2026-01-12T22:24:59.053" v="3804" actId="478"/>
          <ac:spMkLst>
            <pc:docMk/>
            <pc:sldMk cId="239597884" sldId="318"/>
            <ac:spMk id="5" creationId="{85D9F803-CDBC-C74C-AF1B-2B5937D1C241}"/>
          </ac:spMkLst>
        </pc:spChg>
        <pc:spChg chg="mod">
          <ac:chgData name="Liu Evan" userId="8099e497a729dbf3" providerId="LiveId" clId="{D8E94970-25AF-41B8-8F22-411CAC94E0DC}" dt="2026-01-12T22:25:34.243" v="3810" actId="20577"/>
          <ac:spMkLst>
            <pc:docMk/>
            <pc:sldMk cId="239597884" sldId="318"/>
            <ac:spMk id="8" creationId="{2E0ECA32-E146-40DA-85CD-9677244BC3EC}"/>
          </ac:spMkLst>
        </pc:spChg>
        <pc:picChg chg="add mod">
          <ac:chgData name="Liu Evan" userId="8099e497a729dbf3" providerId="LiveId" clId="{D8E94970-25AF-41B8-8F22-411CAC94E0DC}" dt="2026-01-12T22:25:11.215" v="3808" actId="1076"/>
          <ac:picMkLst>
            <pc:docMk/>
            <pc:sldMk cId="239597884" sldId="318"/>
            <ac:picMk id="4" creationId="{B7E0896C-B643-9561-CA0E-D20C36B072BF}"/>
          </ac:picMkLst>
        </pc:picChg>
      </pc:sldChg>
      <pc:sldChg chg="addSp delSp modSp mod">
        <pc:chgData name="Liu Evan" userId="8099e497a729dbf3" providerId="LiveId" clId="{D8E94970-25AF-41B8-8F22-411CAC94E0DC}" dt="2026-01-12T22:27:28.144" v="3877" actId="20577"/>
        <pc:sldMkLst>
          <pc:docMk/>
          <pc:sldMk cId="232499080" sldId="319"/>
        </pc:sldMkLst>
        <pc:spChg chg="del">
          <ac:chgData name="Liu Evan" userId="8099e497a729dbf3" providerId="LiveId" clId="{D8E94970-25AF-41B8-8F22-411CAC94E0DC}" dt="2026-01-12T22:26:19.219" v="3811" actId="478"/>
          <ac:spMkLst>
            <pc:docMk/>
            <pc:sldMk cId="232499080" sldId="319"/>
            <ac:spMk id="5" creationId="{85D9F803-CDBC-C74C-AF1B-2B5937D1C241}"/>
          </ac:spMkLst>
        </pc:spChg>
        <pc:spChg chg="mod">
          <ac:chgData name="Liu Evan" userId="8099e497a729dbf3" providerId="LiveId" clId="{D8E94970-25AF-41B8-8F22-411CAC94E0DC}" dt="2026-01-12T22:27:28.144" v="3877" actId="20577"/>
          <ac:spMkLst>
            <pc:docMk/>
            <pc:sldMk cId="232499080" sldId="319"/>
            <ac:spMk id="8" creationId="{34C97452-C78A-4701-B8AB-ABFE63D5BEDE}"/>
          </ac:spMkLst>
        </pc:spChg>
        <pc:picChg chg="add mod">
          <ac:chgData name="Liu Evan" userId="8099e497a729dbf3" providerId="LiveId" clId="{D8E94970-25AF-41B8-8F22-411CAC94E0DC}" dt="2026-01-12T22:26:22.443" v="3813" actId="1076"/>
          <ac:picMkLst>
            <pc:docMk/>
            <pc:sldMk cId="232499080" sldId="319"/>
            <ac:picMk id="4" creationId="{16B89EC7-0642-AC84-0C3C-3AAF33A32AB1}"/>
          </ac:picMkLst>
        </pc:picChg>
      </pc:sldChg>
      <pc:sldChg chg="addSp delSp modSp mod">
        <pc:chgData name="Liu Evan" userId="8099e497a729dbf3" providerId="LiveId" clId="{D8E94970-25AF-41B8-8F22-411CAC94E0DC}" dt="2026-01-12T22:37:22.130" v="4021" actId="1076"/>
        <pc:sldMkLst>
          <pc:docMk/>
          <pc:sldMk cId="3645034231" sldId="320"/>
        </pc:sldMkLst>
        <pc:spChg chg="del">
          <ac:chgData name="Liu Evan" userId="8099e497a729dbf3" providerId="LiveId" clId="{D8E94970-25AF-41B8-8F22-411CAC94E0DC}" dt="2026-01-12T22:37:12.820" v="4019" actId="478"/>
          <ac:spMkLst>
            <pc:docMk/>
            <pc:sldMk cId="3645034231" sldId="320"/>
            <ac:spMk id="5" creationId="{1B07C49E-AFFC-EC46-8930-E4D428F5F943}"/>
          </ac:spMkLst>
        </pc:spChg>
        <pc:picChg chg="add mod">
          <ac:chgData name="Liu Evan" userId="8099e497a729dbf3" providerId="LiveId" clId="{D8E94970-25AF-41B8-8F22-411CAC94E0DC}" dt="2026-01-12T22:37:22.130" v="4021" actId="1076"/>
          <ac:picMkLst>
            <pc:docMk/>
            <pc:sldMk cId="3645034231" sldId="320"/>
            <ac:picMk id="4098" creationId="{9E9A379C-D833-AA81-DD7C-89475AEA9FE0}"/>
          </ac:picMkLst>
        </pc:picChg>
      </pc:sldChg>
      <pc:sldChg chg="addSp delSp modSp mod">
        <pc:chgData name="Liu Evan" userId="8099e497a729dbf3" providerId="LiveId" clId="{D8E94970-25AF-41B8-8F22-411CAC94E0DC}" dt="2026-01-12T22:28:35.072" v="3914" actId="20577"/>
        <pc:sldMkLst>
          <pc:docMk/>
          <pc:sldMk cId="700132931" sldId="322"/>
        </pc:sldMkLst>
        <pc:spChg chg="del">
          <ac:chgData name="Liu Evan" userId="8099e497a729dbf3" providerId="LiveId" clId="{D8E94970-25AF-41B8-8F22-411CAC94E0DC}" dt="2026-01-12T22:28:18.161" v="3883" actId="478"/>
          <ac:spMkLst>
            <pc:docMk/>
            <pc:sldMk cId="700132931" sldId="322"/>
            <ac:spMk id="5" creationId="{85D9F803-CDBC-C74C-AF1B-2B5937D1C241}"/>
          </ac:spMkLst>
        </pc:spChg>
        <pc:spChg chg="mod">
          <ac:chgData name="Liu Evan" userId="8099e497a729dbf3" providerId="LiveId" clId="{D8E94970-25AF-41B8-8F22-411CAC94E0DC}" dt="2026-01-12T22:28:35.072" v="3914" actId="20577"/>
          <ac:spMkLst>
            <pc:docMk/>
            <pc:sldMk cId="700132931" sldId="322"/>
            <ac:spMk id="8" creationId="{9456A072-47A6-4424-9ABE-F398119040DD}"/>
          </ac:spMkLst>
        </pc:spChg>
        <pc:picChg chg="add mod">
          <ac:chgData name="Liu Evan" userId="8099e497a729dbf3" providerId="LiveId" clId="{D8E94970-25AF-41B8-8F22-411CAC94E0DC}" dt="2026-01-12T22:28:21.685" v="3884" actId="1076"/>
          <ac:picMkLst>
            <pc:docMk/>
            <pc:sldMk cId="700132931" sldId="322"/>
            <ac:picMk id="4" creationId="{EA4BCAE3-6395-C974-82CC-DD28B61619D9}"/>
          </ac:picMkLst>
        </pc:picChg>
      </pc:sldChg>
      <pc:sldChg chg="addSp delSp modSp mod">
        <pc:chgData name="Liu Evan" userId="8099e497a729dbf3" providerId="LiveId" clId="{D8E94970-25AF-41B8-8F22-411CAC94E0DC}" dt="2026-01-12T22:29:16.220" v="3963" actId="20577"/>
        <pc:sldMkLst>
          <pc:docMk/>
          <pc:sldMk cId="1866160706" sldId="323"/>
        </pc:sldMkLst>
        <pc:spChg chg="del">
          <ac:chgData name="Liu Evan" userId="8099e497a729dbf3" providerId="LiveId" clId="{D8E94970-25AF-41B8-8F22-411CAC94E0DC}" dt="2026-01-12T22:28:46.366" v="3915" actId="478"/>
          <ac:spMkLst>
            <pc:docMk/>
            <pc:sldMk cId="1866160706" sldId="323"/>
            <ac:spMk id="5" creationId="{85D9F803-CDBC-C74C-AF1B-2B5937D1C241}"/>
          </ac:spMkLst>
        </pc:spChg>
        <pc:spChg chg="mod">
          <ac:chgData name="Liu Evan" userId="8099e497a729dbf3" providerId="LiveId" clId="{D8E94970-25AF-41B8-8F22-411CAC94E0DC}" dt="2026-01-12T22:29:16.220" v="3963" actId="20577"/>
          <ac:spMkLst>
            <pc:docMk/>
            <pc:sldMk cId="1866160706" sldId="323"/>
            <ac:spMk id="8" creationId="{4EF94599-779E-457E-B57B-6063EBF7A840}"/>
          </ac:spMkLst>
        </pc:spChg>
        <pc:picChg chg="add mod">
          <ac:chgData name="Liu Evan" userId="8099e497a729dbf3" providerId="LiveId" clId="{D8E94970-25AF-41B8-8F22-411CAC94E0DC}" dt="2026-01-12T22:28:56.944" v="3918" actId="1076"/>
          <ac:picMkLst>
            <pc:docMk/>
            <pc:sldMk cId="1866160706" sldId="323"/>
            <ac:picMk id="4" creationId="{34A19098-8D40-81B4-5B3E-16AF43EBB651}"/>
          </ac:picMkLst>
        </pc:picChg>
      </pc:sldChg>
      <pc:sldChg chg="addSp delSp modSp mod">
        <pc:chgData name="Liu Evan" userId="8099e497a729dbf3" providerId="LiveId" clId="{D8E94970-25AF-41B8-8F22-411CAC94E0DC}" dt="2026-01-12T22:29:58.335" v="4018" actId="20577"/>
        <pc:sldMkLst>
          <pc:docMk/>
          <pc:sldMk cId="252359608" sldId="324"/>
        </pc:sldMkLst>
        <pc:spChg chg="del">
          <ac:chgData name="Liu Evan" userId="8099e497a729dbf3" providerId="LiveId" clId="{D8E94970-25AF-41B8-8F22-411CAC94E0DC}" dt="2026-01-12T22:29:22.258" v="3964" actId="478"/>
          <ac:spMkLst>
            <pc:docMk/>
            <pc:sldMk cId="252359608" sldId="324"/>
            <ac:spMk id="5" creationId="{85D9F803-CDBC-C74C-AF1B-2B5937D1C241}"/>
          </ac:spMkLst>
        </pc:spChg>
        <pc:spChg chg="mod">
          <ac:chgData name="Liu Evan" userId="8099e497a729dbf3" providerId="LiveId" clId="{D8E94970-25AF-41B8-8F22-411CAC94E0DC}" dt="2026-01-12T22:29:58.335" v="4018" actId="20577"/>
          <ac:spMkLst>
            <pc:docMk/>
            <pc:sldMk cId="252359608" sldId="324"/>
            <ac:spMk id="12" creationId="{4D271BF5-BAA1-4CEB-A575-76A097FABBBA}"/>
          </ac:spMkLst>
        </pc:spChg>
        <pc:picChg chg="add mod">
          <ac:chgData name="Liu Evan" userId="8099e497a729dbf3" providerId="LiveId" clId="{D8E94970-25AF-41B8-8F22-411CAC94E0DC}" dt="2026-01-12T22:29:39.517" v="3970" actId="14100"/>
          <ac:picMkLst>
            <pc:docMk/>
            <pc:sldMk cId="252359608" sldId="324"/>
            <ac:picMk id="4" creationId="{FBE40D75-162E-7107-BFBA-4A738CFF9AE3}"/>
          </ac:picMkLst>
        </pc:picChg>
      </pc:sldChg>
      <pc:sldChg chg="modSp mod">
        <pc:chgData name="Liu Evan" userId="8099e497a729dbf3" providerId="LiveId" clId="{D8E94970-25AF-41B8-8F22-411CAC94E0DC}" dt="2026-01-12T20:03:34.010" v="22" actId="20577"/>
        <pc:sldMkLst>
          <pc:docMk/>
          <pc:sldMk cId="1277611629" sldId="327"/>
        </pc:sldMkLst>
        <pc:spChg chg="mod">
          <ac:chgData name="Liu Evan" userId="8099e497a729dbf3" providerId="LiveId" clId="{D8E94970-25AF-41B8-8F22-411CAC94E0DC}" dt="2026-01-12T20:03:34.010" v="22" actId="20577"/>
          <ac:spMkLst>
            <pc:docMk/>
            <pc:sldMk cId="1277611629" sldId="327"/>
            <ac:spMk id="6" creationId="{2C36AF9D-A911-994B-90EA-013D4CDA5604}"/>
          </ac:spMkLst>
        </pc:spChg>
      </pc:sldChg>
      <pc:sldChg chg="addSp modSp mod">
        <pc:chgData name="Liu Evan" userId="8099e497a729dbf3" providerId="LiveId" clId="{D8E94970-25AF-41B8-8F22-411CAC94E0DC}" dt="2026-01-12T20:26:17.471" v="561" actId="27636"/>
        <pc:sldMkLst>
          <pc:docMk/>
          <pc:sldMk cId="1980221439" sldId="331"/>
        </pc:sldMkLst>
        <pc:spChg chg="add mod">
          <ac:chgData name="Liu Evan" userId="8099e497a729dbf3" providerId="LiveId" clId="{D8E94970-25AF-41B8-8F22-411CAC94E0DC}" dt="2026-01-12T20:26:04.009" v="559" actId="33524"/>
          <ac:spMkLst>
            <pc:docMk/>
            <pc:sldMk cId="1980221439" sldId="331"/>
            <ac:spMk id="2" creationId="{7F2A8514-89BC-153B-0F87-2B7341C3AA2E}"/>
          </ac:spMkLst>
        </pc:spChg>
        <pc:spChg chg="mod">
          <ac:chgData name="Liu Evan" userId="8099e497a729dbf3" providerId="LiveId" clId="{D8E94970-25AF-41B8-8F22-411CAC94E0DC}" dt="2026-01-12T20:26:17.471" v="561" actId="27636"/>
          <ac:spMkLst>
            <pc:docMk/>
            <pc:sldMk cId="1980221439" sldId="331"/>
            <ac:spMk id="10" creationId="{79EF1473-3ADD-43F1-A495-57AAB7FD902F}"/>
          </ac:spMkLst>
        </pc:spChg>
      </pc:sldChg>
      <pc:sldChg chg="modSp mod">
        <pc:chgData name="Liu Evan" userId="8099e497a729dbf3" providerId="LiveId" clId="{D8E94970-25AF-41B8-8F22-411CAC94E0DC}" dt="2026-01-12T20:32:50.287" v="988" actId="20577"/>
        <pc:sldMkLst>
          <pc:docMk/>
          <pc:sldMk cId="2560061391" sldId="332"/>
        </pc:sldMkLst>
        <pc:spChg chg="mod">
          <ac:chgData name="Liu Evan" userId="8099e497a729dbf3" providerId="LiveId" clId="{D8E94970-25AF-41B8-8F22-411CAC94E0DC}" dt="2026-01-12T20:32:50.287" v="988" actId="20577"/>
          <ac:spMkLst>
            <pc:docMk/>
            <pc:sldMk cId="2560061391" sldId="332"/>
            <ac:spMk id="5" creationId="{8E999A1B-8752-489F-A63B-EA2F60186B52}"/>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1/12/2026</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1/12/2026</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1/12/2026</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1/12/2026</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1/12/2026</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1/12/2026</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1/12/2026</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1/12/2026</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1/12/2026</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1/12/2026</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1/12/2026</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John Lee</a:t>
            </a:r>
          </a:p>
          <a:p>
            <a:r>
              <a:rPr lang="en-US" dirty="0">
                <a:solidFill>
                  <a:schemeClr val="bg2"/>
                </a:solidFill>
                <a:latin typeface="Abadi" panose="020B0604020104020204" pitchFamily="34" charset="0"/>
                <a:ea typeface="SF Pro" pitchFamily="2" charset="0"/>
                <a:cs typeface="SF Pro" pitchFamily="2" charset="0"/>
              </a:rPr>
              <a:t>1/12/2026</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1. Calculate the number of launches on each site</a:t>
            </a:r>
          </a:p>
          <a:p>
            <a:r>
              <a:rPr lang="en-US" sz="2200" dirty="0">
                <a:solidFill>
                  <a:schemeClr val="accent3">
                    <a:lumMod val="25000"/>
                  </a:schemeClr>
                </a:solidFill>
                <a:latin typeface="Abadi" panose="020B0604020104020204" pitchFamily="34" charset="0"/>
              </a:rPr>
              <a:t>2. Calculate the number and occurrence of each orbit</a:t>
            </a:r>
          </a:p>
          <a:p>
            <a:r>
              <a:rPr lang="en-US" sz="2200" dirty="0">
                <a:solidFill>
                  <a:schemeClr val="accent3">
                    <a:lumMod val="25000"/>
                  </a:schemeClr>
                </a:solidFill>
                <a:latin typeface="Abadi" panose="020B0604020104020204" pitchFamily="34" charset="0"/>
              </a:rPr>
              <a:t>3. Calculate the number and occurrence of mission outcome of the orbits</a:t>
            </a:r>
          </a:p>
          <a:p>
            <a:r>
              <a:rPr lang="en-US" sz="2200" dirty="0">
                <a:solidFill>
                  <a:schemeClr val="accent3">
                    <a:lumMod val="25000"/>
                  </a:schemeClr>
                </a:solidFill>
                <a:latin typeface="Abadi" panose="020B0604020104020204" pitchFamily="34" charset="0"/>
              </a:rPr>
              <a:t>4. Create a landing outcome label from Outcome column</a:t>
            </a:r>
          </a:p>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GitHub URL of your completed data wrangling related notebooks</a:t>
            </a:r>
          </a:p>
          <a:p>
            <a:pPr lvl="1"/>
            <a:r>
              <a:rPr lang="en-US" sz="1800" dirty="0">
                <a:solidFill>
                  <a:schemeClr val="accent3">
                    <a:lumMod val="25000"/>
                  </a:schemeClr>
                </a:solidFill>
                <a:latin typeface="Abadi" panose="020B0604020104020204" pitchFamily="34" charset="0"/>
              </a:rPr>
              <a:t>https://github.com/johnl402399-cmd/testrepo/blob/main/labs-jupyter-spacex-Data%20wrangling.ipynb</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13390"/>
            <a:ext cx="10247394" cy="4805960"/>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rPr>
              <a:t>Draw plots to see how features affect the launch outcome</a:t>
            </a:r>
          </a:p>
          <a:p>
            <a:pPr lvl="1">
              <a:lnSpc>
                <a:spcPct val="100000"/>
              </a:lnSpc>
              <a:spcBef>
                <a:spcPts val="1400"/>
              </a:spcBef>
            </a:pPr>
            <a:r>
              <a:rPr lang="en-US" sz="2000" dirty="0" err="1"/>
              <a:t>FlightNumber</a:t>
            </a:r>
            <a:r>
              <a:rPr lang="en-US" sz="2000" dirty="0"/>
              <a:t> and Payload variables (scatter plot for relationship)</a:t>
            </a:r>
          </a:p>
          <a:p>
            <a:pPr lvl="1">
              <a:lnSpc>
                <a:spcPct val="100000"/>
              </a:lnSpc>
              <a:spcBef>
                <a:spcPts val="1400"/>
              </a:spcBef>
            </a:pPr>
            <a:r>
              <a:rPr lang="en-US" sz="2000" dirty="0" err="1"/>
              <a:t>FlightNumber</a:t>
            </a:r>
            <a:r>
              <a:rPr lang="en-US" sz="2000" dirty="0"/>
              <a:t> and Launch Site (scatter plot for relationship)</a:t>
            </a:r>
          </a:p>
          <a:p>
            <a:pPr lvl="1">
              <a:lnSpc>
                <a:spcPct val="100000"/>
              </a:lnSpc>
              <a:spcBef>
                <a:spcPts val="1400"/>
              </a:spcBef>
            </a:pPr>
            <a:r>
              <a:rPr lang="en-US" sz="2000" dirty="0"/>
              <a:t>Payload Mass and Launch Site (scatter plot for relationship)</a:t>
            </a:r>
          </a:p>
          <a:p>
            <a:pPr lvl="1">
              <a:lnSpc>
                <a:spcPct val="100000"/>
              </a:lnSpc>
              <a:spcBef>
                <a:spcPts val="1400"/>
              </a:spcBef>
            </a:pPr>
            <a:r>
              <a:rPr lang="en-US" sz="2000" dirty="0"/>
              <a:t>Flight Number and Orbit Type (scatter plot for relationship)</a:t>
            </a:r>
          </a:p>
          <a:p>
            <a:pPr lvl="1">
              <a:lnSpc>
                <a:spcPct val="100000"/>
              </a:lnSpc>
              <a:spcBef>
                <a:spcPts val="1400"/>
              </a:spcBef>
            </a:pPr>
            <a:r>
              <a:rPr lang="en-US" sz="2000" dirty="0"/>
              <a:t>Payload Mass and Orbit Type</a:t>
            </a:r>
          </a:p>
          <a:p>
            <a:pPr>
              <a:lnSpc>
                <a:spcPct val="100000"/>
              </a:lnSpc>
              <a:spcBef>
                <a:spcPts val="1400"/>
              </a:spcBef>
            </a:pPr>
            <a:r>
              <a:rPr lang="en-US" sz="2000" dirty="0"/>
              <a:t>Success rate of each orbit type: Orbit Type and Success Rate (bar plot for categories)</a:t>
            </a:r>
          </a:p>
          <a:p>
            <a:pPr>
              <a:lnSpc>
                <a:spcPct val="100000"/>
              </a:lnSpc>
              <a:spcBef>
                <a:spcPts val="1400"/>
              </a:spcBef>
            </a:pPr>
            <a:r>
              <a:rPr lang="en-US" sz="2000" dirty="0"/>
              <a:t>Success Yearly Trend: line plot for trend</a:t>
            </a:r>
          </a:p>
          <a:p>
            <a:pPr>
              <a:lnSpc>
                <a:spcPct val="100000"/>
              </a:lnSpc>
              <a:spcBef>
                <a:spcPts val="1400"/>
              </a:spcBef>
            </a:pPr>
            <a:r>
              <a:rPr lang="en-US" sz="2000" dirty="0">
                <a:solidFill>
                  <a:schemeClr val="accent3">
                    <a:lumMod val="25000"/>
                  </a:schemeClr>
                </a:solidFill>
                <a:latin typeface="Abadi" panose="020B0604020104020204" pitchFamily="34" charset="0"/>
              </a:rPr>
              <a:t>GitHub URL </a:t>
            </a:r>
            <a:r>
              <a:rPr lang="en-US" sz="2000" dirty="0"/>
              <a:t>: https://github.com/johnl402399-cmd/testrepo/blob/main/edadataviz.ipynb</a:t>
            </a:r>
          </a:p>
          <a:p>
            <a:pPr>
              <a:lnSpc>
                <a:spcPct val="100000"/>
              </a:lnSpc>
              <a:spcBef>
                <a:spcPts val="1400"/>
              </a:spcBef>
            </a:pPr>
            <a:endParaRPr lang="en-US" dirty="0"/>
          </a:p>
          <a:p>
            <a:pPr lvl="1">
              <a:lnSpc>
                <a:spcPct val="100000"/>
              </a:lnSpc>
              <a:spcBef>
                <a:spcPts val="1400"/>
              </a:spcBef>
            </a:pPr>
            <a:endParaRPr lang="en-US" dirty="0"/>
          </a:p>
          <a:p>
            <a:pPr lvl="1">
              <a:lnSpc>
                <a:spcPct val="100000"/>
              </a:lnSpc>
              <a:spcBef>
                <a:spcPts val="1400"/>
              </a:spcBef>
            </a:pPr>
            <a:endParaRPr lang="en-US" sz="2400" dirty="0"/>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lvl="1">
              <a:lnSpc>
                <a:spcPct val="100000"/>
              </a:lnSpc>
              <a:spcBef>
                <a:spcPts val="1400"/>
              </a:spcBef>
            </a:pPr>
            <a:r>
              <a:rPr lang="en-US" sz="1100" dirty="0"/>
              <a:t>Display the names of the unique launch sites in the space mission</a:t>
            </a:r>
          </a:p>
          <a:p>
            <a:pPr lvl="1">
              <a:lnSpc>
                <a:spcPct val="100000"/>
              </a:lnSpc>
              <a:spcBef>
                <a:spcPts val="1400"/>
              </a:spcBef>
            </a:pPr>
            <a:r>
              <a:rPr lang="en-US" sz="1100" dirty="0"/>
              <a:t>Display 5 records where launch sites begin with the string 'CCA'</a:t>
            </a:r>
          </a:p>
          <a:p>
            <a:pPr lvl="1">
              <a:lnSpc>
                <a:spcPct val="100000"/>
              </a:lnSpc>
              <a:spcBef>
                <a:spcPts val="1400"/>
              </a:spcBef>
            </a:pPr>
            <a:r>
              <a:rPr lang="en-US" sz="1100" dirty="0"/>
              <a:t>Display the total payload mass carried by boosters launched by NASA (CRS)</a:t>
            </a:r>
          </a:p>
          <a:p>
            <a:pPr lvl="1">
              <a:lnSpc>
                <a:spcPct val="100000"/>
              </a:lnSpc>
              <a:spcBef>
                <a:spcPts val="1400"/>
              </a:spcBef>
            </a:pPr>
            <a:r>
              <a:rPr lang="en-US" sz="1100" dirty="0"/>
              <a:t>Display average payload mass carried by booster version F9 v1.1</a:t>
            </a:r>
          </a:p>
          <a:p>
            <a:pPr lvl="1">
              <a:lnSpc>
                <a:spcPct val="100000"/>
              </a:lnSpc>
              <a:spcBef>
                <a:spcPts val="1400"/>
              </a:spcBef>
            </a:pPr>
            <a:r>
              <a:rPr lang="en-US" sz="1100" dirty="0"/>
              <a:t>List the date when the first successful landing outcome in ground pad was achieved</a:t>
            </a:r>
          </a:p>
          <a:p>
            <a:pPr lvl="1">
              <a:lnSpc>
                <a:spcPct val="100000"/>
              </a:lnSpc>
              <a:spcBef>
                <a:spcPts val="1400"/>
              </a:spcBef>
            </a:pPr>
            <a:r>
              <a:rPr lang="en-US" sz="1100" dirty="0"/>
              <a:t>List the names of the boosters which have success in drone ship and have payload mass greater than 4000 but less than 6000</a:t>
            </a:r>
          </a:p>
          <a:p>
            <a:pPr lvl="1">
              <a:lnSpc>
                <a:spcPct val="100000"/>
              </a:lnSpc>
              <a:spcBef>
                <a:spcPts val="1400"/>
              </a:spcBef>
            </a:pPr>
            <a:r>
              <a:rPr lang="en-US" sz="1100" dirty="0"/>
              <a:t>List the total number of successful and failure mission outcomes</a:t>
            </a:r>
          </a:p>
          <a:p>
            <a:pPr lvl="1">
              <a:lnSpc>
                <a:spcPct val="100000"/>
              </a:lnSpc>
              <a:spcBef>
                <a:spcPts val="1400"/>
              </a:spcBef>
            </a:pPr>
            <a:r>
              <a:rPr lang="en-US" sz="1100" dirty="0"/>
              <a:t>List all the </a:t>
            </a:r>
            <a:r>
              <a:rPr lang="en-US" sz="1100" dirty="0" err="1"/>
              <a:t>booster_versions</a:t>
            </a:r>
            <a:r>
              <a:rPr lang="en-US" sz="1100" dirty="0"/>
              <a:t> that have carried the maximum payload mass, using a subquery with a suitable aggregate function.</a:t>
            </a:r>
          </a:p>
          <a:p>
            <a:pPr lvl="1">
              <a:lnSpc>
                <a:spcPct val="100000"/>
              </a:lnSpc>
              <a:spcBef>
                <a:spcPts val="1400"/>
              </a:spcBef>
            </a:pPr>
            <a:r>
              <a:rPr lang="en-US" sz="1100" dirty="0"/>
              <a:t>List the records which will display the month names, failure </a:t>
            </a:r>
            <a:r>
              <a:rPr lang="en-US" sz="1100" dirty="0" err="1"/>
              <a:t>landing_outcomes</a:t>
            </a:r>
            <a:r>
              <a:rPr lang="en-US" sz="1100" dirty="0"/>
              <a:t> in drone ship ,booster versions, </a:t>
            </a:r>
            <a:r>
              <a:rPr lang="en-US" sz="1100" dirty="0" err="1"/>
              <a:t>launch_site</a:t>
            </a:r>
            <a:r>
              <a:rPr lang="en-US" sz="1100" dirty="0"/>
              <a:t> for the months in year 2015.</a:t>
            </a:r>
          </a:p>
          <a:p>
            <a:pPr lvl="1">
              <a:lnSpc>
                <a:spcPct val="100000"/>
              </a:lnSpc>
              <a:spcBef>
                <a:spcPts val="1400"/>
              </a:spcBef>
            </a:pPr>
            <a:r>
              <a:rPr lang="en-US" sz="1100" dirty="0"/>
              <a:t>Rank the count of landing outcomes (such as Failure (drone ship) or Success (ground pad)) between the date 2010-06-04 and 2017-03-20, in descending order.</a:t>
            </a:r>
          </a:p>
          <a:p>
            <a:pPr>
              <a:lnSpc>
                <a:spcPct val="100000"/>
              </a:lnSpc>
              <a:spcBef>
                <a:spcPts val="1400"/>
              </a:spcBef>
            </a:pPr>
            <a:r>
              <a:rPr lang="en-US" sz="2200" dirty="0">
                <a:solidFill>
                  <a:schemeClr val="accent3">
                    <a:lumMod val="25000"/>
                  </a:schemeClr>
                </a:solidFill>
                <a:latin typeface="Abadi" panose="020B0604020104020204" pitchFamily="34" charset="0"/>
              </a:rPr>
              <a:t>GitHub URL: https://github.com/johnl402399-cmd/testrepo/blob/main/jupyter-labs-eda-sql-coursera_sqllite.ipynb</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Map objects created and added to a folium map</a:t>
            </a:r>
          </a:p>
          <a:p>
            <a:pPr lvl="1">
              <a:lnSpc>
                <a:spcPct val="100000"/>
              </a:lnSpc>
              <a:spcBef>
                <a:spcPts val="1400"/>
              </a:spcBef>
            </a:pPr>
            <a:r>
              <a:rPr lang="en-US" dirty="0"/>
              <a:t>Add a circle for each launch site in data frame </a:t>
            </a:r>
            <a:r>
              <a:rPr lang="en-US" dirty="0" err="1"/>
              <a:t>launch_sites</a:t>
            </a:r>
            <a:r>
              <a:rPr lang="en-US" dirty="0"/>
              <a:t> (make the sites visible)</a:t>
            </a:r>
          </a:p>
          <a:p>
            <a:pPr lvl="1">
              <a:lnSpc>
                <a:spcPct val="100000"/>
              </a:lnSpc>
              <a:spcBef>
                <a:spcPts val="1400"/>
              </a:spcBef>
            </a:pPr>
            <a:r>
              <a:rPr lang="en-US" dirty="0"/>
              <a:t>Mark the success/failed launches for each site on the map (make success and failed launches visible on the map)</a:t>
            </a:r>
          </a:p>
          <a:p>
            <a:pPr lvl="1">
              <a:lnSpc>
                <a:spcPct val="100000"/>
              </a:lnSpc>
              <a:spcBef>
                <a:spcPts val="1400"/>
              </a:spcBef>
            </a:pPr>
            <a:r>
              <a:rPr lang="en-US" dirty="0"/>
              <a:t>Calculate the distances between a launch site to its proximities (see the environment around the sites)</a:t>
            </a:r>
          </a:p>
          <a:p>
            <a:pPr>
              <a:lnSpc>
                <a:spcPct val="100000"/>
              </a:lnSpc>
              <a:spcBef>
                <a:spcPts val="1400"/>
              </a:spcBef>
            </a:pPr>
            <a:r>
              <a:rPr lang="en-US" sz="2200" dirty="0">
                <a:solidFill>
                  <a:schemeClr val="accent3">
                    <a:lumMod val="25000"/>
                  </a:schemeClr>
                </a:solidFill>
                <a:latin typeface="Abadi" panose="020B0604020104020204" pitchFamily="34" charset="0"/>
              </a:rPr>
              <a:t>GitHub URL: https://github.com/johnl402399-cmd/testrepo/blob/main/lab_jupyter_launch_site_location.ipynb</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1. Display success launches by site for all sites in a pie plot</a:t>
            </a:r>
          </a:p>
          <a:p>
            <a:pPr>
              <a:lnSpc>
                <a:spcPct val="100000"/>
              </a:lnSpc>
              <a:spcBef>
                <a:spcPts val="1400"/>
              </a:spcBef>
            </a:pPr>
            <a:r>
              <a:rPr lang="en-US" sz="2200" dirty="0">
                <a:solidFill>
                  <a:schemeClr val="accent3">
                    <a:lumMod val="25000"/>
                  </a:schemeClr>
                </a:solidFill>
                <a:latin typeface="Abadi" panose="020B0604020104020204" pitchFamily="34" charset="0"/>
              </a:rPr>
              <a:t>2. Display success launches for a specific site in a pie plot</a:t>
            </a:r>
          </a:p>
          <a:p>
            <a:pPr>
              <a:lnSpc>
                <a:spcPct val="100000"/>
              </a:lnSpc>
              <a:spcBef>
                <a:spcPts val="1400"/>
              </a:spcBef>
            </a:pPr>
            <a:r>
              <a:rPr lang="en-US" sz="2200" dirty="0">
                <a:solidFill>
                  <a:schemeClr val="accent3">
                    <a:lumMod val="25000"/>
                  </a:schemeClr>
                </a:solidFill>
                <a:latin typeface="Abadi" panose="020B0604020104020204" pitchFamily="34" charset="0"/>
              </a:rPr>
              <a:t>3. Display how payload mass affects success launch by booster version in a scatter plot</a:t>
            </a:r>
          </a:p>
          <a:p>
            <a:pPr>
              <a:lnSpc>
                <a:spcPct val="100000"/>
              </a:lnSpc>
              <a:spcBef>
                <a:spcPts val="1400"/>
              </a:spcBef>
            </a:pPr>
            <a:r>
              <a:rPr lang="en-US" sz="2200" dirty="0">
                <a:solidFill>
                  <a:schemeClr val="accent3">
                    <a:lumMod val="25000"/>
                  </a:schemeClr>
                </a:solidFill>
                <a:latin typeface="Abadi" panose="020B0604020104020204" pitchFamily="34" charset="0"/>
              </a:rPr>
              <a:t>4. Allow to change payload mass range</a:t>
            </a:r>
          </a:p>
          <a:p>
            <a:pPr>
              <a:lnSpc>
                <a:spcPct val="100000"/>
              </a:lnSpc>
              <a:spcBef>
                <a:spcPts val="1400"/>
              </a:spcBef>
            </a:pPr>
            <a:r>
              <a:rPr lang="en-US" sz="2200" dirty="0">
                <a:solidFill>
                  <a:schemeClr val="accent3">
                    <a:lumMod val="25000"/>
                  </a:schemeClr>
                </a:solidFill>
                <a:latin typeface="Abadi" panose="020B0604020104020204" pitchFamily="34" charset="0"/>
              </a:rPr>
              <a:t>GitHub URL: https://github.com/johnl402399-cmd/testrepo/blob/main/spacex-dash-app.py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85000" lnSpcReduction="20000"/>
          </a:bodyPr>
          <a:lstStyle/>
          <a:p>
            <a:pPr>
              <a:lnSpc>
                <a:spcPct val="100000"/>
              </a:lnSpc>
              <a:spcBef>
                <a:spcPts val="1400"/>
              </a:spcBef>
            </a:pPr>
            <a:r>
              <a:rPr lang="en-US" sz="2400" dirty="0">
                <a:solidFill>
                  <a:schemeClr val="accent3">
                    <a:lumMod val="25000"/>
                  </a:schemeClr>
                </a:solidFill>
              </a:rPr>
              <a:t>Four models (logistic regression, SVM, decision tree, and KNN) are built and evaluated using accuracy and confusion matrixes. These modes have similar performance. </a:t>
            </a:r>
          </a:p>
          <a:p>
            <a:pPr>
              <a:lnSpc>
                <a:spcPct val="100000"/>
              </a:lnSpc>
              <a:spcBef>
                <a:spcPts val="1400"/>
              </a:spcBef>
            </a:pPr>
            <a:r>
              <a:rPr lang="en-US" sz="2400" dirty="0">
                <a:solidFill>
                  <a:schemeClr val="accent3">
                    <a:lumMod val="25000"/>
                  </a:schemeClr>
                </a:solidFill>
              </a:rPr>
              <a:t>Flowchart</a:t>
            </a:r>
          </a:p>
          <a:p>
            <a:pPr lvl="1">
              <a:lnSpc>
                <a:spcPct val="100000"/>
              </a:lnSpc>
              <a:spcBef>
                <a:spcPts val="1400"/>
              </a:spcBef>
            </a:pPr>
            <a:r>
              <a:rPr lang="en-US" sz="2100" dirty="0">
                <a:solidFill>
                  <a:schemeClr val="accent3">
                    <a:lumMod val="25000"/>
                  </a:schemeClr>
                </a:solidFill>
              </a:rPr>
              <a:t>Obtain data from </a:t>
            </a:r>
            <a:r>
              <a:rPr lang="en-US" sz="2100" dirty="0" err="1">
                <a:solidFill>
                  <a:schemeClr val="accent3">
                    <a:lumMod val="25000"/>
                  </a:schemeClr>
                </a:solidFill>
              </a:rPr>
              <a:t>url</a:t>
            </a:r>
            <a:r>
              <a:rPr lang="en-US" sz="2100" dirty="0">
                <a:solidFill>
                  <a:schemeClr val="accent3">
                    <a:lumMod val="25000"/>
                  </a:schemeClr>
                </a:solidFill>
              </a:rPr>
              <a:t> = https://cf-courses-data.s3.us.cloud-object-storage.appdomain.cloud/IBM-DS0321EN-SkillsNetwork/datasets/dataset_part_3.csv</a:t>
            </a:r>
          </a:p>
          <a:p>
            <a:pPr lvl="1">
              <a:lnSpc>
                <a:spcPct val="100000"/>
              </a:lnSpc>
              <a:spcBef>
                <a:spcPts val="1400"/>
              </a:spcBef>
            </a:pPr>
            <a:r>
              <a:rPr lang="en-US" sz="2100" dirty="0"/>
              <a:t>Standardize the data </a:t>
            </a:r>
            <a:endParaRPr lang="en-US" sz="2100" dirty="0">
              <a:solidFill>
                <a:schemeClr val="accent3">
                  <a:lumMod val="25000"/>
                </a:schemeClr>
              </a:solidFill>
            </a:endParaRPr>
          </a:p>
          <a:p>
            <a:pPr lvl="1">
              <a:lnSpc>
                <a:spcPct val="100000"/>
              </a:lnSpc>
              <a:spcBef>
                <a:spcPts val="1400"/>
              </a:spcBef>
            </a:pPr>
            <a:r>
              <a:rPr lang="en-US" sz="2100" dirty="0"/>
              <a:t>Split the data X and Y into training and test data</a:t>
            </a:r>
            <a:endParaRPr lang="en-US" sz="2100" dirty="0">
              <a:solidFill>
                <a:schemeClr val="accent3">
                  <a:lumMod val="25000"/>
                </a:schemeClr>
              </a:solidFill>
            </a:endParaRPr>
          </a:p>
          <a:p>
            <a:pPr lvl="1">
              <a:lnSpc>
                <a:spcPct val="100000"/>
              </a:lnSpc>
              <a:spcBef>
                <a:spcPts val="1400"/>
              </a:spcBef>
            </a:pPr>
            <a:r>
              <a:rPr lang="en-US" sz="2100" dirty="0"/>
              <a:t>Create a </a:t>
            </a:r>
            <a:r>
              <a:rPr lang="en-US" sz="2100" dirty="0" err="1"/>
              <a:t>GridSearchCV</a:t>
            </a:r>
            <a:r>
              <a:rPr lang="en-US" sz="2100" dirty="0"/>
              <a:t> object to find the best </a:t>
            </a:r>
            <a:r>
              <a:rPr lang="en-US" sz="2100" dirty="0">
                <a:solidFill>
                  <a:schemeClr val="accent3">
                    <a:lumMod val="25000"/>
                  </a:schemeClr>
                </a:solidFill>
              </a:rPr>
              <a:t>Parameters</a:t>
            </a:r>
          </a:p>
          <a:p>
            <a:pPr lvl="1">
              <a:lnSpc>
                <a:spcPct val="100000"/>
              </a:lnSpc>
              <a:spcBef>
                <a:spcPts val="1400"/>
              </a:spcBef>
            </a:pPr>
            <a:r>
              <a:rPr lang="en-US" sz="2100" dirty="0" err="1">
                <a:solidFill>
                  <a:schemeClr val="accent3">
                    <a:lumMod val="25000"/>
                  </a:schemeClr>
                </a:solidFill>
              </a:rPr>
              <a:t>Caculate</a:t>
            </a:r>
            <a:r>
              <a:rPr lang="en-US" sz="2100" dirty="0">
                <a:solidFill>
                  <a:schemeClr val="accent3">
                    <a:lumMod val="25000"/>
                  </a:schemeClr>
                </a:solidFill>
              </a:rPr>
              <a:t> accuracy and confusion matrixes</a:t>
            </a:r>
          </a:p>
          <a:p>
            <a:pPr lvl="1">
              <a:lnSpc>
                <a:spcPct val="100000"/>
              </a:lnSpc>
              <a:spcBef>
                <a:spcPts val="1400"/>
              </a:spcBef>
            </a:pPr>
            <a:endParaRPr lang="en-US" sz="1800" dirty="0">
              <a:solidFill>
                <a:schemeClr val="accent3">
                  <a:lumMod val="25000"/>
                </a:schemeClr>
              </a:solidFill>
            </a:endParaRPr>
          </a:p>
          <a:p>
            <a:pPr>
              <a:lnSpc>
                <a:spcPct val="100000"/>
              </a:lnSpc>
              <a:spcBef>
                <a:spcPts val="1400"/>
              </a:spcBef>
            </a:pPr>
            <a:r>
              <a:rPr lang="en-US" sz="2200" dirty="0">
                <a:solidFill>
                  <a:schemeClr val="accent3">
                    <a:lumMod val="25000"/>
                  </a:schemeClr>
                </a:solidFill>
              </a:rPr>
              <a:t>GitHub URL: https://github.com/johnl402399-cmd/testrepo/blob/main/SpaceX_Machine%20Learning%20Prediction_Part_5.ipynb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4010485" cy="376974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Success rate improves after years</a:t>
            </a:r>
          </a:p>
          <a:p>
            <a:pPr lvl="1">
              <a:lnSpc>
                <a:spcPct val="100000"/>
              </a:lnSpc>
              <a:spcBef>
                <a:spcPts val="1400"/>
              </a:spcBef>
            </a:pPr>
            <a:r>
              <a:rPr lang="en-US" sz="1800" dirty="0">
                <a:solidFill>
                  <a:schemeClr val="accent3">
                    <a:lumMod val="25000"/>
                  </a:schemeClr>
                </a:solidFill>
                <a:latin typeface="Abadi" panose="020B0604020104020204" pitchFamily="34" charset="0"/>
              </a:rPr>
              <a:t>Differ Orbit Types seem to have different success rates, but need more data to verify the assumption</a:t>
            </a:r>
          </a:p>
          <a:p>
            <a:pPr>
              <a:lnSpc>
                <a:spcPct val="100000"/>
              </a:lnSpc>
              <a:spcBef>
                <a:spcPts val="1400"/>
              </a:spcBef>
            </a:pPr>
            <a:r>
              <a:rPr lang="en-US" sz="2200" dirty="0">
                <a:solidFill>
                  <a:schemeClr val="accent3">
                    <a:lumMod val="25000"/>
                  </a:schemeClr>
                </a:solidFill>
                <a:latin typeface="Abadi" panose="020B0604020104020204" pitchFamily="34" charset="0"/>
              </a:rPr>
              <a:t>Right is a demo of Interactive analytics</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We can predict about 84% success rate</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A0F1BFDC-02A1-D110-F03B-33B9AB3A0A9F}"/>
              </a:ext>
            </a:extLst>
          </p:cNvPr>
          <p:cNvPicPr>
            <a:picLocks noChangeAspect="1"/>
          </p:cNvPicPr>
          <p:nvPr/>
        </p:nvPicPr>
        <p:blipFill>
          <a:blip r:embed="rId4"/>
          <a:stretch>
            <a:fillRect/>
          </a:stretch>
        </p:blipFill>
        <p:spPr>
          <a:xfrm>
            <a:off x="5358154" y="1807337"/>
            <a:ext cx="5992721" cy="2797231"/>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1365" y="4848454"/>
            <a:ext cx="10026898" cy="13627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More recent flights have higher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Site impacts are minor</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D3F0FCA0-08B3-9A00-7311-EAA3A8C47148}"/>
              </a:ext>
            </a:extLst>
          </p:cNvPr>
          <p:cNvPicPr>
            <a:picLocks noChangeAspect="1"/>
          </p:cNvPicPr>
          <p:nvPr/>
        </p:nvPicPr>
        <p:blipFill>
          <a:blip r:embed="rId3"/>
          <a:stretch>
            <a:fillRect/>
          </a:stretch>
        </p:blipFill>
        <p:spPr>
          <a:xfrm>
            <a:off x="512956" y="1947396"/>
            <a:ext cx="10772655" cy="246558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7" y="4413556"/>
            <a:ext cx="10249924" cy="1741917"/>
          </a:xfrm>
          <a:prstGeom prst="rect">
            <a:avLst/>
          </a:prstGeom>
        </p:spPr>
        <p:txBody>
          <a:bodyPr>
            <a:normAutofit/>
          </a:bodyPr>
          <a:lstStyle/>
          <a:p>
            <a:pPr>
              <a:lnSpc>
                <a:spcPct val="100000"/>
              </a:lnSpc>
              <a:spcBef>
                <a:spcPts val="1400"/>
              </a:spcBef>
            </a:pPr>
            <a:r>
              <a:rPr lang="en-US" dirty="0"/>
              <a:t>For the VAFB-SLC launch site there are no rockets launched for heavy payload mass(greater than 10000).</a:t>
            </a:r>
            <a:endParaRPr lang="en-US" dirty="0">
              <a:solidFill>
                <a:schemeClr val="accent3">
                  <a:lumMod val="25000"/>
                </a:schemeClr>
              </a:solidFill>
              <a:latin typeface="Abadi" panose="020B0604020104020204" pitchFamily="34" charset="0"/>
            </a:endParaRPr>
          </a:p>
          <a:p>
            <a:pPr>
              <a:lnSpc>
                <a:spcPct val="100000"/>
              </a:lnSpc>
              <a:spcBef>
                <a:spcPts val="1400"/>
              </a:spcBef>
            </a:pPr>
            <a:r>
              <a:rPr lang="en-US" dirty="0">
                <a:solidFill>
                  <a:schemeClr val="accent3">
                    <a:lumMod val="25000"/>
                  </a:schemeClr>
                </a:solidFill>
                <a:latin typeface="Abadi" panose="020B0604020104020204" pitchFamily="34" charset="0"/>
              </a:rPr>
              <a:t>No conclusion on the relationships can be reached.</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8E7B4C89-0267-B8DE-476B-D834D0C15C0A}"/>
              </a:ext>
            </a:extLst>
          </p:cNvPr>
          <p:cNvPicPr>
            <a:picLocks noChangeAspect="1"/>
          </p:cNvPicPr>
          <p:nvPr/>
        </p:nvPicPr>
        <p:blipFill>
          <a:blip r:embed="rId3"/>
          <a:stretch>
            <a:fillRect/>
          </a:stretch>
        </p:blipFill>
        <p:spPr>
          <a:xfrm>
            <a:off x="770011" y="1754141"/>
            <a:ext cx="10687961" cy="239071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ES-L1, GEO, HEO, and SSO orbit types have 100%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DAD5CF44-CDF6-91B2-7165-261071D79CD5}"/>
              </a:ext>
            </a:extLst>
          </p:cNvPr>
          <p:cNvPicPr>
            <a:picLocks noChangeAspect="1"/>
          </p:cNvPicPr>
          <p:nvPr/>
        </p:nvPicPr>
        <p:blipFill>
          <a:blip r:embed="rId3"/>
          <a:stretch>
            <a:fillRect/>
          </a:stretch>
        </p:blipFill>
        <p:spPr>
          <a:xfrm>
            <a:off x="5361785" y="1580032"/>
            <a:ext cx="6229250" cy="481575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Some orbit types have 100% success rate, but they just have limited cases</a:t>
            </a:r>
          </a:p>
          <a:p>
            <a:pPr>
              <a:lnSpc>
                <a:spcPct val="100000"/>
              </a:lnSpc>
              <a:spcBef>
                <a:spcPts val="1400"/>
              </a:spcBef>
            </a:pPr>
            <a:r>
              <a:rPr lang="en-US" sz="2200" dirty="0">
                <a:solidFill>
                  <a:schemeClr val="accent3">
                    <a:lumMod val="25000"/>
                  </a:schemeClr>
                </a:solidFill>
                <a:latin typeface="Abadi" panose="020B0604020104020204" pitchFamily="34" charset="0"/>
              </a:rPr>
              <a:t>As years going, there is higher success rate for all types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68A5428C-97F9-AA74-585C-545439D65288}"/>
              </a:ext>
            </a:extLst>
          </p:cNvPr>
          <p:cNvPicPr>
            <a:picLocks noChangeAspect="1"/>
          </p:cNvPicPr>
          <p:nvPr/>
        </p:nvPicPr>
        <p:blipFill>
          <a:blip r:embed="rId3"/>
          <a:stretch>
            <a:fillRect/>
          </a:stretch>
        </p:blipFill>
        <p:spPr>
          <a:xfrm>
            <a:off x="5291416" y="1417569"/>
            <a:ext cx="6166556" cy="470289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Pay load mass seems have little impact on success rate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45A57214-A65A-7C88-2B37-DFF88732A37A}"/>
              </a:ext>
            </a:extLst>
          </p:cNvPr>
          <p:cNvPicPr>
            <a:picLocks noChangeAspect="1"/>
          </p:cNvPicPr>
          <p:nvPr/>
        </p:nvPicPr>
        <p:blipFill>
          <a:blip r:embed="rId3"/>
          <a:stretch>
            <a:fillRect/>
          </a:stretch>
        </p:blipFill>
        <p:spPr>
          <a:xfrm>
            <a:off x="4840699" y="1381368"/>
            <a:ext cx="6396590" cy="448762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rate generally improves as years increase</a:t>
            </a:r>
          </a:p>
          <a:p>
            <a:pPr>
              <a:lnSpc>
                <a:spcPct val="100000"/>
              </a:lnSpc>
              <a:spcBef>
                <a:spcPts val="1400"/>
              </a:spcBef>
            </a:pPr>
            <a:r>
              <a:rPr lang="en-US" sz="2200" dirty="0">
                <a:solidFill>
                  <a:schemeClr val="accent3">
                    <a:lumMod val="25000"/>
                  </a:schemeClr>
                </a:solidFill>
                <a:latin typeface="Abadi" panose="020B0604020104020204" pitchFamily="34" charset="0"/>
              </a:rPr>
              <a:t>The start point was in 2013</a:t>
            </a:r>
          </a:p>
          <a:p>
            <a:pPr>
              <a:lnSpc>
                <a:spcPct val="100000"/>
              </a:lnSpc>
              <a:spcBef>
                <a:spcPts val="1400"/>
              </a:spcBef>
            </a:pPr>
            <a:r>
              <a:rPr lang="en-US" sz="2200" dirty="0">
                <a:solidFill>
                  <a:schemeClr val="accent3">
                    <a:lumMod val="25000"/>
                  </a:schemeClr>
                </a:solidFill>
                <a:latin typeface="Abadi" panose="020B0604020104020204" pitchFamily="34" charset="0"/>
              </a:rPr>
              <a:t>There is drop in 2018</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B3CB77C4-3093-C055-7A0D-54B2D3FE4D5D}"/>
              </a:ext>
            </a:extLst>
          </p:cNvPr>
          <p:cNvPicPr>
            <a:picLocks noChangeAspect="1"/>
          </p:cNvPicPr>
          <p:nvPr/>
        </p:nvPicPr>
        <p:blipFill>
          <a:blip r:embed="rId3"/>
          <a:stretch>
            <a:fillRect/>
          </a:stretch>
        </p:blipFill>
        <p:spPr>
          <a:xfrm>
            <a:off x="5185316" y="1488812"/>
            <a:ext cx="5857795" cy="473758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err="1">
                <a:solidFill>
                  <a:schemeClr val="accent3">
                    <a:lumMod val="25000"/>
                  </a:schemeClr>
                </a:solidFill>
                <a:latin typeface="Abadi" panose="020B0604020104020204" pitchFamily="34" charset="0"/>
              </a:rPr>
              <a:t>Launch_Site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CCAFS LC-40</a:t>
            </a:r>
          </a:p>
          <a:p>
            <a:pPr>
              <a:lnSpc>
                <a:spcPct val="100000"/>
              </a:lnSpc>
              <a:spcBef>
                <a:spcPts val="1400"/>
              </a:spcBef>
            </a:pPr>
            <a:r>
              <a:rPr lang="en-US" sz="2200" dirty="0">
                <a:solidFill>
                  <a:schemeClr val="accent3">
                    <a:lumMod val="25000"/>
                  </a:schemeClr>
                </a:solidFill>
                <a:latin typeface="Abadi" panose="020B0604020104020204" pitchFamily="34" charset="0"/>
              </a:rPr>
              <a:t>VAFB SLC-4E</a:t>
            </a:r>
          </a:p>
          <a:p>
            <a:pPr>
              <a:lnSpc>
                <a:spcPct val="100000"/>
              </a:lnSpc>
              <a:spcBef>
                <a:spcPts val="1400"/>
              </a:spcBef>
            </a:pPr>
            <a:r>
              <a:rPr lang="en-US" sz="2200" dirty="0">
                <a:solidFill>
                  <a:schemeClr val="accent3">
                    <a:lumMod val="25000"/>
                  </a:schemeClr>
                </a:solidFill>
                <a:latin typeface="Abadi" panose="020B0604020104020204" pitchFamily="34" charset="0"/>
              </a:rPr>
              <a:t>KSC LC-39A</a:t>
            </a:r>
          </a:p>
          <a:p>
            <a:pPr>
              <a:lnSpc>
                <a:spcPct val="100000"/>
              </a:lnSpc>
              <a:spcBef>
                <a:spcPts val="1400"/>
              </a:spcBef>
            </a:pPr>
            <a:r>
              <a:rPr lang="en-US" sz="2200" dirty="0">
                <a:solidFill>
                  <a:schemeClr val="accent3">
                    <a:lumMod val="25000"/>
                  </a:schemeClr>
                </a:solidFill>
                <a:latin typeface="Abadi" panose="020B0604020104020204" pitchFamily="34" charset="0"/>
              </a:rPr>
              <a:t>CCAFS SLC-40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CCAFS LC-40</a:t>
            </a:r>
          </a:p>
          <a:p>
            <a:pPr>
              <a:lnSpc>
                <a:spcPct val="100000"/>
              </a:lnSpc>
              <a:spcBef>
                <a:spcPts val="1400"/>
              </a:spcBef>
            </a:pPr>
            <a:r>
              <a:rPr lang="en-US" sz="2200" dirty="0">
                <a:solidFill>
                  <a:schemeClr val="accent3">
                    <a:lumMod val="25000"/>
                  </a:schemeClr>
                </a:solidFill>
                <a:latin typeface="Abadi" panose="020B0604020104020204" pitchFamily="34" charset="0"/>
              </a:rPr>
              <a:t>CCAFS LC-40</a:t>
            </a:r>
          </a:p>
          <a:p>
            <a:pPr>
              <a:lnSpc>
                <a:spcPct val="100000"/>
              </a:lnSpc>
              <a:spcBef>
                <a:spcPts val="1400"/>
              </a:spcBef>
            </a:pPr>
            <a:r>
              <a:rPr lang="en-US" sz="2200" dirty="0">
                <a:solidFill>
                  <a:schemeClr val="accent3">
                    <a:lumMod val="25000"/>
                  </a:schemeClr>
                </a:solidFill>
                <a:latin typeface="Abadi" panose="020B0604020104020204" pitchFamily="34" charset="0"/>
              </a:rPr>
              <a:t>CCAFS LC-40</a:t>
            </a:r>
          </a:p>
          <a:p>
            <a:pPr>
              <a:lnSpc>
                <a:spcPct val="100000"/>
              </a:lnSpc>
              <a:spcBef>
                <a:spcPts val="1400"/>
              </a:spcBef>
            </a:pPr>
            <a:r>
              <a:rPr lang="en-US" sz="2200" dirty="0">
                <a:solidFill>
                  <a:schemeClr val="accent3">
                    <a:lumMod val="25000"/>
                  </a:schemeClr>
                </a:solidFill>
                <a:latin typeface="Abadi" panose="020B0604020104020204" pitchFamily="34" charset="0"/>
              </a:rPr>
              <a:t>CCAFS LC-40</a:t>
            </a:r>
          </a:p>
          <a:p>
            <a:pPr>
              <a:lnSpc>
                <a:spcPct val="100000"/>
              </a:lnSpc>
              <a:spcBef>
                <a:spcPts val="1400"/>
              </a:spcBef>
            </a:pPr>
            <a:r>
              <a:rPr lang="en-US" sz="2200" dirty="0">
                <a:solidFill>
                  <a:schemeClr val="accent3">
                    <a:lumMod val="25000"/>
                  </a:schemeClr>
                </a:solidFill>
                <a:latin typeface="Abadi" panose="020B0604020104020204" pitchFamily="34" charset="0"/>
              </a:rPr>
              <a:t>CCAFS LC-40</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dirty="0"/>
              <a:t>45596.0 KG</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avg(PAYLOAD_MASS__KG_)	</a:t>
            </a:r>
            <a:r>
              <a:rPr lang="en-US" sz="2200" dirty="0" err="1">
                <a:solidFill>
                  <a:schemeClr val="accent3">
                    <a:lumMod val="25000"/>
                  </a:schemeClr>
                </a:solidFill>
                <a:latin typeface="Abadi" panose="020B0604020104020204" pitchFamily="34" charset="0"/>
              </a:rPr>
              <a:t>Booster_Version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2928.4			F9 v1.1</a:t>
            </a:r>
          </a:p>
          <a:p>
            <a:pPr>
              <a:lnSpc>
                <a:spcPct val="100000"/>
              </a:lnSpc>
              <a:spcBef>
                <a:spcPts val="1400"/>
              </a:spcBef>
            </a:pPr>
            <a:r>
              <a:rPr lang="en-US" sz="2200" dirty="0">
                <a:solidFill>
                  <a:schemeClr val="accent3">
                    <a:lumMod val="25000"/>
                  </a:schemeClr>
                </a:solidFill>
                <a:latin typeface="Abadi" panose="020B0604020104020204" pitchFamily="34" charset="0"/>
              </a:rPr>
              <a:t>500.0			F9 v1.1 B1003</a:t>
            </a:r>
          </a:p>
          <a:p>
            <a:pPr>
              <a:lnSpc>
                <a:spcPct val="100000"/>
              </a:lnSpc>
              <a:spcBef>
                <a:spcPts val="1400"/>
              </a:spcBef>
            </a:pPr>
            <a:r>
              <a:rPr lang="en-US" sz="2200" dirty="0">
                <a:solidFill>
                  <a:schemeClr val="accent3">
                    <a:lumMod val="25000"/>
                  </a:schemeClr>
                </a:solidFill>
                <a:latin typeface="Abadi" panose="020B0604020104020204" pitchFamily="34" charset="0"/>
              </a:rPr>
              <a:t>2216.0			F9 v1.1 B1010</a:t>
            </a:r>
          </a:p>
          <a:p>
            <a:pPr>
              <a:lnSpc>
                <a:spcPct val="100000"/>
              </a:lnSpc>
              <a:spcBef>
                <a:spcPts val="1400"/>
              </a:spcBef>
            </a:pPr>
            <a:r>
              <a:rPr lang="en-US" sz="2200" dirty="0">
                <a:solidFill>
                  <a:schemeClr val="accent3">
                    <a:lumMod val="25000"/>
                  </a:schemeClr>
                </a:solidFill>
                <a:latin typeface="Abadi" panose="020B0604020104020204" pitchFamily="34" charset="0"/>
              </a:rPr>
              <a:t>4428.0			F9 v1.1 B1011</a:t>
            </a:r>
          </a:p>
          <a:p>
            <a:pPr>
              <a:lnSpc>
                <a:spcPct val="100000"/>
              </a:lnSpc>
              <a:spcBef>
                <a:spcPts val="1400"/>
              </a:spcBef>
            </a:pPr>
            <a:r>
              <a:rPr lang="en-US" sz="2200" dirty="0">
                <a:solidFill>
                  <a:schemeClr val="accent3">
                    <a:lumMod val="25000"/>
                  </a:schemeClr>
                </a:solidFill>
                <a:latin typeface="Abadi" panose="020B0604020104020204" pitchFamily="34" charset="0"/>
              </a:rPr>
              <a:t>2395.0			F9 v1.1 B1012</a:t>
            </a:r>
          </a:p>
          <a:p>
            <a:pPr>
              <a:lnSpc>
                <a:spcPct val="100000"/>
              </a:lnSpc>
              <a:spcBef>
                <a:spcPts val="1400"/>
              </a:spcBef>
            </a:pPr>
            <a:r>
              <a:rPr lang="en-US" sz="2200" dirty="0">
                <a:solidFill>
                  <a:schemeClr val="accent3">
                    <a:lumMod val="25000"/>
                  </a:schemeClr>
                </a:solidFill>
                <a:latin typeface="Abadi" panose="020B0604020104020204" pitchFamily="34" charset="0"/>
              </a:rPr>
              <a:t>570.0			F9 v1.1 B1013</a:t>
            </a:r>
          </a:p>
          <a:p>
            <a:pPr>
              <a:lnSpc>
                <a:spcPct val="100000"/>
              </a:lnSpc>
              <a:spcBef>
                <a:spcPts val="1400"/>
              </a:spcBef>
            </a:pPr>
            <a:r>
              <a:rPr lang="en-US" sz="2200" dirty="0">
                <a:solidFill>
                  <a:schemeClr val="accent3">
                    <a:lumMod val="25000"/>
                  </a:schemeClr>
                </a:solidFill>
                <a:latin typeface="Abadi" panose="020B0604020104020204" pitchFamily="34" charset="0"/>
              </a:rPr>
              <a:t>4159.0			F9 v1.1 B1014</a:t>
            </a:r>
          </a:p>
          <a:p>
            <a:pPr>
              <a:lnSpc>
                <a:spcPct val="100000"/>
              </a:lnSpc>
              <a:spcBef>
                <a:spcPts val="1400"/>
              </a:spcBef>
            </a:pPr>
            <a:r>
              <a:rPr lang="en-US" sz="2200" dirty="0">
                <a:solidFill>
                  <a:schemeClr val="accent3">
                    <a:lumMod val="25000"/>
                  </a:schemeClr>
                </a:solidFill>
                <a:latin typeface="Abadi" panose="020B0604020104020204" pitchFamily="34" charset="0"/>
              </a:rPr>
              <a:t>1898.0			F9 v1.1 B1015</a:t>
            </a:r>
          </a:p>
          <a:p>
            <a:pPr>
              <a:lnSpc>
                <a:spcPct val="100000"/>
              </a:lnSpc>
              <a:spcBef>
                <a:spcPts val="1400"/>
              </a:spcBef>
            </a:pPr>
            <a:r>
              <a:rPr lang="en-US" sz="2200" dirty="0">
                <a:solidFill>
                  <a:schemeClr val="accent3">
                    <a:lumMod val="25000"/>
                  </a:schemeClr>
                </a:solidFill>
                <a:latin typeface="Abadi" panose="020B0604020104020204" pitchFamily="34" charset="0"/>
              </a:rPr>
              <a:t>4707.0			F9 v1.1 B1016</a:t>
            </a:r>
          </a:p>
          <a:p>
            <a:pPr>
              <a:lnSpc>
                <a:spcPct val="100000"/>
              </a:lnSpc>
              <a:spcBef>
                <a:spcPts val="1400"/>
              </a:spcBef>
            </a:pPr>
            <a:r>
              <a:rPr lang="en-US" sz="2200" dirty="0">
                <a:solidFill>
                  <a:schemeClr val="accent3">
                    <a:lumMod val="25000"/>
                  </a:schemeClr>
                </a:solidFill>
                <a:latin typeface="Abadi" panose="020B0604020104020204" pitchFamily="34" charset="0"/>
              </a:rPr>
              <a:t>553.0			F9 v1.1 B1017</a:t>
            </a:r>
          </a:p>
          <a:p>
            <a:pPr>
              <a:lnSpc>
                <a:spcPct val="100000"/>
              </a:lnSpc>
              <a:spcBef>
                <a:spcPts val="1400"/>
              </a:spcBef>
            </a:pPr>
            <a:r>
              <a:rPr lang="en-US" sz="2200" dirty="0">
                <a:solidFill>
                  <a:schemeClr val="accent3">
                    <a:lumMod val="25000"/>
                  </a:schemeClr>
                </a:solidFill>
                <a:latin typeface="Abadi" panose="020B0604020104020204" pitchFamily="34" charset="0"/>
              </a:rPr>
              <a:t>1952.0			F9 v1.1 B1018</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dirty="0"/>
              <a:t>2015-12-22</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err="1">
                <a:solidFill>
                  <a:schemeClr val="accent3">
                    <a:lumMod val="25000"/>
                  </a:schemeClr>
                </a:solidFill>
                <a:latin typeface="Abadi"/>
              </a:rPr>
              <a:t>Booster_Version</a:t>
            </a:r>
            <a:r>
              <a:rPr lang="en-US" sz="2200" dirty="0">
                <a:solidFill>
                  <a:schemeClr val="accent3">
                    <a:lumMod val="25000"/>
                  </a:schemeClr>
                </a:solidFill>
                <a:latin typeface="Abadi"/>
              </a:rPr>
              <a:t>	PAYLOAD_MASS__KG_</a:t>
            </a:r>
          </a:p>
          <a:p>
            <a:pPr>
              <a:lnSpc>
                <a:spcPct val="100000"/>
              </a:lnSpc>
              <a:spcBef>
                <a:spcPts val="1400"/>
              </a:spcBef>
            </a:pPr>
            <a:r>
              <a:rPr lang="en-US" sz="2200" dirty="0">
                <a:solidFill>
                  <a:schemeClr val="accent3">
                    <a:lumMod val="25000"/>
                  </a:schemeClr>
                </a:solidFill>
                <a:latin typeface="Abadi"/>
              </a:rPr>
              <a:t>F9 FT B1022	4696</a:t>
            </a:r>
          </a:p>
          <a:p>
            <a:pPr>
              <a:lnSpc>
                <a:spcPct val="100000"/>
              </a:lnSpc>
              <a:spcBef>
                <a:spcPts val="1400"/>
              </a:spcBef>
            </a:pPr>
            <a:r>
              <a:rPr lang="en-US" sz="2200" dirty="0">
                <a:solidFill>
                  <a:schemeClr val="accent3">
                    <a:lumMod val="25000"/>
                  </a:schemeClr>
                </a:solidFill>
                <a:latin typeface="Abadi"/>
              </a:rPr>
              <a:t>F9 FT B1026	4600</a:t>
            </a:r>
          </a:p>
          <a:p>
            <a:pPr>
              <a:lnSpc>
                <a:spcPct val="100000"/>
              </a:lnSpc>
              <a:spcBef>
                <a:spcPts val="1400"/>
              </a:spcBef>
            </a:pPr>
            <a:r>
              <a:rPr lang="en-US" sz="2200" dirty="0">
                <a:solidFill>
                  <a:schemeClr val="accent3">
                    <a:lumMod val="25000"/>
                  </a:schemeClr>
                </a:solidFill>
                <a:latin typeface="Abadi"/>
              </a:rPr>
              <a:t>F9 FT B1021.2	5300</a:t>
            </a:r>
          </a:p>
          <a:p>
            <a:pPr>
              <a:lnSpc>
                <a:spcPct val="100000"/>
              </a:lnSpc>
              <a:spcBef>
                <a:spcPts val="1400"/>
              </a:spcBef>
            </a:pPr>
            <a:r>
              <a:rPr lang="en-US" sz="2200" dirty="0">
                <a:solidFill>
                  <a:schemeClr val="accent3">
                    <a:lumMod val="25000"/>
                  </a:schemeClr>
                </a:solidFill>
                <a:latin typeface="Abadi"/>
              </a:rPr>
              <a:t>F9 FT B1031.2	5200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371600"/>
            <a:ext cx="4895488" cy="475042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API with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Analysis Using SQL</a:t>
            </a:r>
          </a:p>
          <a:p>
            <a:pPr lvl="1">
              <a:lnSpc>
                <a:spcPct val="100000"/>
              </a:lnSpc>
              <a:spcBef>
                <a:spcPts val="1400"/>
              </a:spcBef>
            </a:pPr>
            <a:r>
              <a:rPr lang="en-US" sz="1800" dirty="0">
                <a:solidFill>
                  <a:schemeClr val="accent3">
                    <a:lumMod val="25000"/>
                  </a:schemeClr>
                </a:solidFill>
                <a:latin typeface="Abadi" panose="020B0604020104020204" pitchFamily="34" charset="0"/>
              </a:rPr>
              <a:t>EDA with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Dashboard with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a:t>
            </a:r>
          </a:p>
          <a:p>
            <a:pPr lvl="2">
              <a:lnSpc>
                <a:spcPct val="100000"/>
              </a:lnSpc>
              <a:spcBef>
                <a:spcPts val="1400"/>
              </a:spcBef>
            </a:pPr>
            <a:r>
              <a:rPr lang="en-US" sz="1400" dirty="0">
                <a:solidFill>
                  <a:schemeClr val="accent3">
                    <a:lumMod val="25000"/>
                  </a:schemeClr>
                </a:solidFill>
                <a:latin typeface="Abadi" panose="020B0604020104020204" pitchFamily="34" charset="0"/>
              </a:rPr>
              <a:t>Logistic Regression</a:t>
            </a:r>
          </a:p>
          <a:p>
            <a:pPr lvl="2">
              <a:lnSpc>
                <a:spcPct val="100000"/>
              </a:lnSpc>
              <a:spcBef>
                <a:spcPts val="1400"/>
              </a:spcBef>
            </a:pPr>
            <a:r>
              <a:rPr lang="en-US" sz="1400" dirty="0">
                <a:solidFill>
                  <a:schemeClr val="accent3">
                    <a:lumMod val="25000"/>
                  </a:schemeClr>
                </a:solidFill>
                <a:latin typeface="Abadi" panose="020B0604020104020204" pitchFamily="34" charset="0"/>
              </a:rPr>
              <a:t>Support Vector Machines</a:t>
            </a:r>
          </a:p>
          <a:p>
            <a:pPr lvl="2">
              <a:lnSpc>
                <a:spcPct val="100000"/>
              </a:lnSpc>
              <a:spcBef>
                <a:spcPts val="1400"/>
              </a:spcBef>
            </a:pPr>
            <a:r>
              <a:rPr lang="en-US" sz="1400" dirty="0">
                <a:solidFill>
                  <a:schemeClr val="accent3">
                    <a:lumMod val="25000"/>
                  </a:schemeClr>
                </a:solidFill>
                <a:latin typeface="Abadi" panose="020B0604020104020204" pitchFamily="34" charset="0"/>
              </a:rPr>
              <a:t>Decision Tree Classifier</a:t>
            </a:r>
          </a:p>
          <a:p>
            <a:pPr lvl="2">
              <a:lnSpc>
                <a:spcPct val="100000"/>
              </a:lnSpc>
              <a:spcBef>
                <a:spcPts val="1400"/>
              </a:spcBef>
            </a:pPr>
            <a:r>
              <a:rPr lang="en-US" sz="1400" dirty="0">
                <a:solidFill>
                  <a:schemeClr val="accent3">
                    <a:lumMod val="25000"/>
                  </a:schemeClr>
                </a:solidFill>
                <a:latin typeface="Abadi" panose="020B0604020104020204" pitchFamily="34" charset="0"/>
              </a:rPr>
              <a:t>K-nearest neighbors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7F2A8514-89BC-153B-0F87-2B7341C3AA2E}"/>
              </a:ext>
            </a:extLst>
          </p:cNvPr>
          <p:cNvSpPr txBox="1">
            <a:spLocks/>
          </p:cNvSpPr>
          <p:nvPr/>
        </p:nvSpPr>
        <p:spPr>
          <a:xfrm>
            <a:off x="5854391" y="1371600"/>
            <a:ext cx="4895488" cy="475042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With all four machine learning models, we were able to achieve 83% accuracy. Specifically, we correctly predicted all 12 successful landing but incorrectly predicted 3 failure as success.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dirty="0"/>
              <a:t>98</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55000" lnSpcReduction="20000"/>
          </a:bodyPr>
          <a:lstStyle/>
          <a:p>
            <a:pPr>
              <a:lnSpc>
                <a:spcPct val="100000"/>
              </a:lnSpc>
              <a:spcBef>
                <a:spcPts val="1400"/>
              </a:spcBef>
            </a:pP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PAYLOAD_MASS__KG_</a:t>
            </a:r>
          </a:p>
          <a:p>
            <a:pPr>
              <a:lnSpc>
                <a:spcPct val="100000"/>
              </a:lnSpc>
              <a:spcBef>
                <a:spcPts val="1400"/>
              </a:spcBef>
            </a:pPr>
            <a:r>
              <a:rPr lang="en-US" sz="2200" dirty="0">
                <a:solidFill>
                  <a:schemeClr val="accent3">
                    <a:lumMod val="25000"/>
                  </a:schemeClr>
                </a:solidFill>
                <a:latin typeface="Abadi" panose="020B0604020104020204" pitchFamily="34" charset="0"/>
              </a:rPr>
              <a:t>F9 B5 B1048.4	15600</a:t>
            </a:r>
          </a:p>
          <a:p>
            <a:pPr>
              <a:lnSpc>
                <a:spcPct val="100000"/>
              </a:lnSpc>
              <a:spcBef>
                <a:spcPts val="1400"/>
              </a:spcBef>
            </a:pPr>
            <a:r>
              <a:rPr lang="en-US" sz="2200" dirty="0">
                <a:solidFill>
                  <a:schemeClr val="accent3">
                    <a:lumMod val="25000"/>
                  </a:schemeClr>
                </a:solidFill>
                <a:latin typeface="Abadi" panose="020B0604020104020204" pitchFamily="34" charset="0"/>
              </a:rPr>
              <a:t>F9 B5 B1049.4	15600</a:t>
            </a:r>
          </a:p>
          <a:p>
            <a:pPr>
              <a:lnSpc>
                <a:spcPct val="100000"/>
              </a:lnSpc>
              <a:spcBef>
                <a:spcPts val="1400"/>
              </a:spcBef>
            </a:pPr>
            <a:r>
              <a:rPr lang="en-US" sz="2200" dirty="0">
                <a:solidFill>
                  <a:schemeClr val="accent3">
                    <a:lumMod val="25000"/>
                  </a:schemeClr>
                </a:solidFill>
                <a:latin typeface="Abadi" panose="020B0604020104020204" pitchFamily="34" charset="0"/>
              </a:rPr>
              <a:t>F9 B5 B1051.3	15600</a:t>
            </a:r>
          </a:p>
          <a:p>
            <a:pPr>
              <a:lnSpc>
                <a:spcPct val="100000"/>
              </a:lnSpc>
              <a:spcBef>
                <a:spcPts val="1400"/>
              </a:spcBef>
            </a:pPr>
            <a:r>
              <a:rPr lang="en-US" sz="2200" dirty="0">
                <a:solidFill>
                  <a:schemeClr val="accent3">
                    <a:lumMod val="25000"/>
                  </a:schemeClr>
                </a:solidFill>
                <a:latin typeface="Abadi" panose="020B0604020104020204" pitchFamily="34" charset="0"/>
              </a:rPr>
              <a:t>F9 B5 B1056.4	15600</a:t>
            </a:r>
          </a:p>
          <a:p>
            <a:pPr>
              <a:lnSpc>
                <a:spcPct val="100000"/>
              </a:lnSpc>
              <a:spcBef>
                <a:spcPts val="1400"/>
              </a:spcBef>
            </a:pPr>
            <a:r>
              <a:rPr lang="en-US" sz="2200" dirty="0">
                <a:solidFill>
                  <a:schemeClr val="accent3">
                    <a:lumMod val="25000"/>
                  </a:schemeClr>
                </a:solidFill>
                <a:latin typeface="Abadi" panose="020B0604020104020204" pitchFamily="34" charset="0"/>
              </a:rPr>
              <a:t>F9 B5 B1048.5	15600</a:t>
            </a:r>
          </a:p>
          <a:p>
            <a:pPr>
              <a:lnSpc>
                <a:spcPct val="100000"/>
              </a:lnSpc>
              <a:spcBef>
                <a:spcPts val="1400"/>
              </a:spcBef>
            </a:pPr>
            <a:r>
              <a:rPr lang="en-US" sz="2200" dirty="0">
                <a:solidFill>
                  <a:schemeClr val="accent3">
                    <a:lumMod val="25000"/>
                  </a:schemeClr>
                </a:solidFill>
                <a:latin typeface="Abadi" panose="020B0604020104020204" pitchFamily="34" charset="0"/>
              </a:rPr>
              <a:t>F9 B5 B1051.4	15600</a:t>
            </a:r>
          </a:p>
          <a:p>
            <a:pPr>
              <a:lnSpc>
                <a:spcPct val="100000"/>
              </a:lnSpc>
              <a:spcBef>
                <a:spcPts val="1400"/>
              </a:spcBef>
            </a:pPr>
            <a:r>
              <a:rPr lang="en-US" sz="2200" dirty="0">
                <a:solidFill>
                  <a:schemeClr val="accent3">
                    <a:lumMod val="25000"/>
                  </a:schemeClr>
                </a:solidFill>
                <a:latin typeface="Abadi" panose="020B0604020104020204" pitchFamily="34" charset="0"/>
              </a:rPr>
              <a:t>F9 B5 B1049.5	15600</a:t>
            </a:r>
          </a:p>
          <a:p>
            <a:pPr>
              <a:lnSpc>
                <a:spcPct val="100000"/>
              </a:lnSpc>
              <a:spcBef>
                <a:spcPts val="1400"/>
              </a:spcBef>
            </a:pPr>
            <a:r>
              <a:rPr lang="en-US" sz="2200" dirty="0">
                <a:solidFill>
                  <a:schemeClr val="accent3">
                    <a:lumMod val="25000"/>
                  </a:schemeClr>
                </a:solidFill>
                <a:latin typeface="Abadi" panose="020B0604020104020204" pitchFamily="34" charset="0"/>
              </a:rPr>
              <a:t>F9 B5 B1060.2	15600</a:t>
            </a:r>
          </a:p>
          <a:p>
            <a:pPr>
              <a:lnSpc>
                <a:spcPct val="100000"/>
              </a:lnSpc>
              <a:spcBef>
                <a:spcPts val="1400"/>
              </a:spcBef>
            </a:pPr>
            <a:r>
              <a:rPr lang="en-US" sz="2200" dirty="0">
                <a:solidFill>
                  <a:schemeClr val="accent3">
                    <a:lumMod val="25000"/>
                  </a:schemeClr>
                </a:solidFill>
                <a:latin typeface="Abadi" panose="020B0604020104020204" pitchFamily="34" charset="0"/>
              </a:rPr>
              <a:t>F9 B5 B1058.3	15600</a:t>
            </a:r>
          </a:p>
          <a:p>
            <a:pPr>
              <a:lnSpc>
                <a:spcPct val="100000"/>
              </a:lnSpc>
              <a:spcBef>
                <a:spcPts val="1400"/>
              </a:spcBef>
            </a:pPr>
            <a:r>
              <a:rPr lang="en-US" sz="2200" dirty="0">
                <a:solidFill>
                  <a:schemeClr val="accent3">
                    <a:lumMod val="25000"/>
                  </a:schemeClr>
                </a:solidFill>
                <a:latin typeface="Abadi" panose="020B0604020104020204" pitchFamily="34" charset="0"/>
              </a:rPr>
              <a:t>F9 B5 B1051.6	15600</a:t>
            </a:r>
          </a:p>
          <a:p>
            <a:pPr>
              <a:lnSpc>
                <a:spcPct val="100000"/>
              </a:lnSpc>
              <a:spcBef>
                <a:spcPts val="1400"/>
              </a:spcBef>
            </a:pPr>
            <a:r>
              <a:rPr lang="en-US" sz="2200" dirty="0">
                <a:solidFill>
                  <a:schemeClr val="accent3">
                    <a:lumMod val="25000"/>
                  </a:schemeClr>
                </a:solidFill>
                <a:latin typeface="Abadi" panose="020B0604020104020204" pitchFamily="34" charset="0"/>
              </a:rPr>
              <a:t>F9 B5 B1060.3	15600</a:t>
            </a:r>
          </a:p>
          <a:p>
            <a:pPr>
              <a:lnSpc>
                <a:spcPct val="100000"/>
              </a:lnSpc>
              <a:spcBef>
                <a:spcPts val="1400"/>
              </a:spcBef>
            </a:pPr>
            <a:r>
              <a:rPr lang="en-US" sz="2200" dirty="0">
                <a:solidFill>
                  <a:schemeClr val="accent3">
                    <a:lumMod val="25000"/>
                  </a:schemeClr>
                </a:solidFill>
                <a:latin typeface="Abadi" panose="020B0604020104020204" pitchFamily="34" charset="0"/>
              </a:rPr>
              <a:t>F9 B5 B1049.7	15600</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dirty="0">
                <a:solidFill>
                  <a:schemeClr val="accent3">
                    <a:lumMod val="25000"/>
                  </a:schemeClr>
                </a:solidFill>
                <a:latin typeface="Abadi"/>
              </a:rPr>
              <a:t>Date	</a:t>
            </a:r>
            <a:r>
              <a:rPr lang="en-US" dirty="0" err="1">
                <a:solidFill>
                  <a:schemeClr val="accent3">
                    <a:lumMod val="25000"/>
                  </a:schemeClr>
                </a:solidFill>
                <a:latin typeface="Abadi"/>
              </a:rPr>
              <a:t>Booster_Version</a:t>
            </a:r>
            <a:r>
              <a:rPr lang="en-US" dirty="0">
                <a:solidFill>
                  <a:schemeClr val="accent3">
                    <a:lumMod val="25000"/>
                  </a:schemeClr>
                </a:solidFill>
                <a:latin typeface="Abadi"/>
              </a:rPr>
              <a:t>	</a:t>
            </a:r>
            <a:r>
              <a:rPr lang="en-US" dirty="0" err="1">
                <a:solidFill>
                  <a:schemeClr val="accent3">
                    <a:lumMod val="25000"/>
                  </a:schemeClr>
                </a:solidFill>
                <a:latin typeface="Abadi"/>
              </a:rPr>
              <a:t>Launch_Site</a:t>
            </a:r>
            <a:endParaRPr lang="en-US" dirty="0">
              <a:solidFill>
                <a:schemeClr val="accent3">
                  <a:lumMod val="25000"/>
                </a:schemeClr>
              </a:solidFill>
              <a:latin typeface="Abadi"/>
            </a:endParaRPr>
          </a:p>
          <a:p>
            <a:pPr>
              <a:lnSpc>
                <a:spcPct val="100000"/>
              </a:lnSpc>
              <a:spcBef>
                <a:spcPts val="1400"/>
              </a:spcBef>
            </a:pPr>
            <a:r>
              <a:rPr lang="en-US" dirty="0">
                <a:solidFill>
                  <a:schemeClr val="accent3">
                    <a:lumMod val="25000"/>
                  </a:schemeClr>
                </a:solidFill>
                <a:latin typeface="Abadi"/>
              </a:rPr>
              <a:t>01		F9 v1.1 B1012	CCAFS LC-40</a:t>
            </a:r>
          </a:p>
          <a:p>
            <a:pPr>
              <a:lnSpc>
                <a:spcPct val="100000"/>
              </a:lnSpc>
              <a:spcBef>
                <a:spcPts val="1400"/>
              </a:spcBef>
            </a:pPr>
            <a:r>
              <a:rPr lang="en-US" dirty="0">
                <a:solidFill>
                  <a:schemeClr val="accent3">
                    <a:lumMod val="25000"/>
                  </a:schemeClr>
                </a:solidFill>
                <a:latin typeface="Abadi"/>
              </a:rPr>
              <a:t>04		F9 v1.1 B1015	CCAFS LC-40</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count(</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No attempt			10</a:t>
            </a:r>
          </a:p>
          <a:p>
            <a:pPr>
              <a:lnSpc>
                <a:spcPct val="100000"/>
              </a:lnSpc>
              <a:spcBef>
                <a:spcPts val="1400"/>
              </a:spcBef>
            </a:pPr>
            <a:r>
              <a:rPr lang="en-US" sz="2200" dirty="0">
                <a:solidFill>
                  <a:schemeClr val="accent3">
                    <a:lumMod val="25000"/>
                  </a:schemeClr>
                </a:solidFill>
                <a:latin typeface="Abadi"/>
              </a:rPr>
              <a:t>Success (drone ship)		5</a:t>
            </a:r>
          </a:p>
          <a:p>
            <a:pPr>
              <a:lnSpc>
                <a:spcPct val="100000"/>
              </a:lnSpc>
              <a:spcBef>
                <a:spcPts val="1400"/>
              </a:spcBef>
            </a:pPr>
            <a:r>
              <a:rPr lang="en-US" sz="2200" dirty="0">
                <a:solidFill>
                  <a:schemeClr val="accent3">
                    <a:lumMod val="25000"/>
                  </a:schemeClr>
                </a:solidFill>
                <a:latin typeface="Abadi"/>
              </a:rPr>
              <a:t>Failure (drone ship)		5</a:t>
            </a:r>
          </a:p>
          <a:p>
            <a:pPr>
              <a:lnSpc>
                <a:spcPct val="100000"/>
              </a:lnSpc>
              <a:spcBef>
                <a:spcPts val="1400"/>
              </a:spcBef>
            </a:pPr>
            <a:r>
              <a:rPr lang="en-US" sz="2200" dirty="0">
                <a:solidFill>
                  <a:schemeClr val="accent3">
                    <a:lumMod val="25000"/>
                  </a:schemeClr>
                </a:solidFill>
                <a:latin typeface="Abadi"/>
              </a:rPr>
              <a:t>Success (ground pad)	3</a:t>
            </a:r>
          </a:p>
          <a:p>
            <a:pPr>
              <a:lnSpc>
                <a:spcPct val="100000"/>
              </a:lnSpc>
              <a:spcBef>
                <a:spcPts val="1400"/>
              </a:spcBef>
            </a:pPr>
            <a:r>
              <a:rPr lang="en-US" sz="2200" dirty="0">
                <a:solidFill>
                  <a:schemeClr val="accent3">
                    <a:lumMod val="25000"/>
                  </a:schemeClr>
                </a:solidFill>
                <a:latin typeface="Abadi"/>
              </a:rPr>
              <a:t>Controlled (ocean)		3</a:t>
            </a:r>
          </a:p>
          <a:p>
            <a:pPr>
              <a:lnSpc>
                <a:spcPct val="100000"/>
              </a:lnSpc>
              <a:spcBef>
                <a:spcPts val="1400"/>
              </a:spcBef>
            </a:pPr>
            <a:r>
              <a:rPr lang="en-US" sz="2200" dirty="0">
                <a:solidFill>
                  <a:schemeClr val="accent3">
                    <a:lumMod val="25000"/>
                  </a:schemeClr>
                </a:solidFill>
                <a:latin typeface="Abadi"/>
              </a:rPr>
              <a:t>Uncontrolled (ocean)		2</a:t>
            </a:r>
          </a:p>
          <a:p>
            <a:pPr>
              <a:lnSpc>
                <a:spcPct val="100000"/>
              </a:lnSpc>
              <a:spcBef>
                <a:spcPts val="1400"/>
              </a:spcBef>
            </a:pPr>
            <a:r>
              <a:rPr lang="en-US" sz="2200" dirty="0">
                <a:solidFill>
                  <a:schemeClr val="accent3">
                    <a:lumMod val="25000"/>
                  </a:schemeClr>
                </a:solidFill>
                <a:latin typeface="Abadi"/>
              </a:rPr>
              <a:t>Precluded (drone ship)	1</a:t>
            </a:r>
          </a:p>
          <a:p>
            <a:pPr>
              <a:lnSpc>
                <a:spcPct val="100000"/>
              </a:lnSpc>
              <a:spcBef>
                <a:spcPts val="1400"/>
              </a:spcBef>
            </a:pPr>
            <a:r>
              <a:rPr lang="en-US" sz="2200" dirty="0">
                <a:solidFill>
                  <a:schemeClr val="accent3">
                    <a:lumMod val="25000"/>
                  </a:schemeClr>
                </a:solidFill>
                <a:latin typeface="Abadi"/>
              </a:rPr>
              <a:t>Failure (parachute)		1</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a:t>
            </a:r>
          </a:p>
        </p:txBody>
      </p:sp>
      <p:pic>
        <p:nvPicPr>
          <p:cNvPr id="6" name="Picture 5">
            <a:extLst>
              <a:ext uri="{FF2B5EF4-FFF2-40B4-BE49-F238E27FC236}">
                <a16:creationId xmlns:a16="http://schemas.microsoft.com/office/drawing/2014/main" id="{2767047B-2674-3623-2CE6-E34E4A32261F}"/>
              </a:ext>
            </a:extLst>
          </p:cNvPr>
          <p:cNvPicPr>
            <a:picLocks noChangeAspect="1"/>
          </p:cNvPicPr>
          <p:nvPr/>
        </p:nvPicPr>
        <p:blipFill>
          <a:blip r:embed="rId3"/>
          <a:stretch>
            <a:fillRect/>
          </a:stretch>
        </p:blipFill>
        <p:spPr>
          <a:xfrm>
            <a:off x="1008067" y="1534045"/>
            <a:ext cx="9707330" cy="495369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Success/failed launches for each site</a:t>
            </a:r>
          </a:p>
        </p:txBody>
      </p:sp>
      <p:pic>
        <p:nvPicPr>
          <p:cNvPr id="4" name="Picture 3">
            <a:extLst>
              <a:ext uri="{FF2B5EF4-FFF2-40B4-BE49-F238E27FC236}">
                <a16:creationId xmlns:a16="http://schemas.microsoft.com/office/drawing/2014/main" id="{B7E0896C-B643-9561-CA0E-D20C36B072BF}"/>
              </a:ext>
            </a:extLst>
          </p:cNvPr>
          <p:cNvPicPr>
            <a:picLocks noChangeAspect="1"/>
          </p:cNvPicPr>
          <p:nvPr/>
        </p:nvPicPr>
        <p:blipFill>
          <a:blip r:embed="rId3"/>
          <a:stretch>
            <a:fillRect/>
          </a:stretch>
        </p:blipFill>
        <p:spPr>
          <a:xfrm>
            <a:off x="1855366" y="1396846"/>
            <a:ext cx="8481267" cy="517786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of CCAFS to the coastline </a:t>
            </a:r>
          </a:p>
        </p:txBody>
      </p:sp>
      <p:pic>
        <p:nvPicPr>
          <p:cNvPr id="4" name="Picture 3">
            <a:extLst>
              <a:ext uri="{FF2B5EF4-FFF2-40B4-BE49-F238E27FC236}">
                <a16:creationId xmlns:a16="http://schemas.microsoft.com/office/drawing/2014/main" id="{16B89EC7-0642-AC84-0C3C-3AAF33A32AB1}"/>
              </a:ext>
            </a:extLst>
          </p:cNvPr>
          <p:cNvPicPr>
            <a:picLocks noChangeAspect="1"/>
          </p:cNvPicPr>
          <p:nvPr/>
        </p:nvPicPr>
        <p:blipFill>
          <a:blip r:embed="rId3"/>
          <a:stretch>
            <a:fillRect/>
          </a:stretch>
        </p:blipFill>
        <p:spPr>
          <a:xfrm>
            <a:off x="1102698" y="1689554"/>
            <a:ext cx="9850225" cy="462979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Site</a:t>
            </a:r>
          </a:p>
        </p:txBody>
      </p:sp>
      <p:pic>
        <p:nvPicPr>
          <p:cNvPr id="4" name="Picture 3">
            <a:extLst>
              <a:ext uri="{FF2B5EF4-FFF2-40B4-BE49-F238E27FC236}">
                <a16:creationId xmlns:a16="http://schemas.microsoft.com/office/drawing/2014/main" id="{EA4BCAE3-6395-C974-82CC-DD28B61619D9}"/>
              </a:ext>
            </a:extLst>
          </p:cNvPr>
          <p:cNvPicPr>
            <a:picLocks noChangeAspect="1"/>
          </p:cNvPicPr>
          <p:nvPr/>
        </p:nvPicPr>
        <p:blipFill>
          <a:blip r:embed="rId3"/>
          <a:stretch>
            <a:fillRect/>
          </a:stretch>
        </p:blipFill>
        <p:spPr>
          <a:xfrm>
            <a:off x="1002389" y="1515773"/>
            <a:ext cx="10050843" cy="491143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271238"/>
            <a:ext cx="9902592" cy="49065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err="1">
                <a:solidFill>
                  <a:schemeClr val="accent3">
                    <a:lumMod val="25000"/>
                  </a:schemeClr>
                </a:solidFill>
                <a:latin typeface="Abadi" panose="020B0604020104020204" pitchFamily="34" charset="0"/>
              </a:rPr>
              <a:t>Spacex</a:t>
            </a:r>
            <a:r>
              <a:rPr lang="en-US" sz="1800" dirty="0">
                <a:solidFill>
                  <a:schemeClr val="accent3">
                    <a:lumMod val="25000"/>
                  </a:schemeClr>
                </a:solidFill>
                <a:latin typeface="Abadi" panose="020B0604020104020204" pitchFamily="34" charset="0"/>
              </a:rPr>
              <a:t> is dedicated to cut cost of sending manned missions to Space by reusing the first stage. However, not all the first stages landed successfully. The key question is to determine if the first will land so the company can determine the cost of a launch.</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To predict if the first stage will land successfully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for site CCAFS LC-40</a:t>
            </a:r>
          </a:p>
        </p:txBody>
      </p:sp>
      <p:pic>
        <p:nvPicPr>
          <p:cNvPr id="4" name="Picture 3">
            <a:extLst>
              <a:ext uri="{FF2B5EF4-FFF2-40B4-BE49-F238E27FC236}">
                <a16:creationId xmlns:a16="http://schemas.microsoft.com/office/drawing/2014/main" id="{34A19098-8D40-81B4-5B3E-16AF43EBB651}"/>
              </a:ext>
            </a:extLst>
          </p:cNvPr>
          <p:cNvPicPr>
            <a:picLocks noChangeAspect="1"/>
          </p:cNvPicPr>
          <p:nvPr/>
        </p:nvPicPr>
        <p:blipFill>
          <a:blip r:embed="rId3"/>
          <a:stretch>
            <a:fillRect/>
          </a:stretch>
        </p:blipFill>
        <p:spPr>
          <a:xfrm>
            <a:off x="1088211" y="1765974"/>
            <a:ext cx="9144000" cy="412757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for Site CCAFS SLC-40</a:t>
            </a:r>
          </a:p>
        </p:txBody>
      </p:sp>
      <p:pic>
        <p:nvPicPr>
          <p:cNvPr id="4" name="Picture 3">
            <a:extLst>
              <a:ext uri="{FF2B5EF4-FFF2-40B4-BE49-F238E27FC236}">
                <a16:creationId xmlns:a16="http://schemas.microsoft.com/office/drawing/2014/main" id="{FBE40D75-162E-7107-BFBA-4A738CFF9AE3}"/>
              </a:ext>
            </a:extLst>
          </p:cNvPr>
          <p:cNvPicPr>
            <a:picLocks noChangeAspect="1"/>
          </p:cNvPicPr>
          <p:nvPr/>
        </p:nvPicPr>
        <p:blipFill>
          <a:blip r:embed="rId3"/>
          <a:stretch>
            <a:fillRect/>
          </a:stretch>
        </p:blipFill>
        <p:spPr>
          <a:xfrm>
            <a:off x="921957" y="1707888"/>
            <a:ext cx="9491623" cy="415054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4B580395-8750-D179-6183-76AC0DB8771C}"/>
              </a:ext>
            </a:extLst>
          </p:cNvPr>
          <p:cNvPicPr>
            <a:picLocks noChangeAspect="1"/>
          </p:cNvPicPr>
          <p:nvPr/>
        </p:nvPicPr>
        <p:blipFill>
          <a:blip r:embed="rId3"/>
          <a:stretch>
            <a:fillRect/>
          </a:stretch>
        </p:blipFill>
        <p:spPr>
          <a:xfrm>
            <a:off x="3806753" y="2051184"/>
            <a:ext cx="4578493" cy="2755631"/>
          </a:xfrm>
          <a:prstGeom prst="rect">
            <a:avLst/>
          </a:prstGeom>
        </p:spPr>
      </p:pic>
      <p:sp>
        <p:nvSpPr>
          <p:cNvPr id="3" name="TextBox 2">
            <a:extLst>
              <a:ext uri="{FF2B5EF4-FFF2-40B4-BE49-F238E27FC236}">
                <a16:creationId xmlns:a16="http://schemas.microsoft.com/office/drawing/2014/main" id="{2353E834-6FF2-7962-7F5A-67CD3549F7D3}"/>
              </a:ext>
            </a:extLst>
          </p:cNvPr>
          <p:cNvSpPr txBox="1"/>
          <p:nvPr/>
        </p:nvSpPr>
        <p:spPr>
          <a:xfrm>
            <a:off x="3173950" y="5425944"/>
            <a:ext cx="3612784" cy="369332"/>
          </a:xfrm>
          <a:prstGeom prst="rect">
            <a:avLst/>
          </a:prstGeom>
          <a:noFill/>
        </p:spPr>
        <p:txBody>
          <a:bodyPr wrap="none" rtlCol="0">
            <a:spAutoFit/>
          </a:bodyPr>
          <a:lstStyle/>
          <a:p>
            <a:r>
              <a:rPr lang="en-US" dirty="0"/>
              <a:t>KNN model has the highest accuracy.</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4098" name="Picture 2">
            <a:extLst>
              <a:ext uri="{FF2B5EF4-FFF2-40B4-BE49-F238E27FC236}">
                <a16:creationId xmlns:a16="http://schemas.microsoft.com/office/drawing/2014/main" id="{9E9A379C-D833-AA81-DD7C-89475AEA9F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7379" y="1632358"/>
            <a:ext cx="5048250"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rate improves after years</a:t>
            </a:r>
          </a:p>
          <a:p>
            <a:pPr>
              <a:lnSpc>
                <a:spcPct val="100000"/>
              </a:lnSpc>
              <a:spcBef>
                <a:spcPts val="1400"/>
              </a:spcBef>
            </a:pPr>
            <a:r>
              <a:rPr lang="en-US" sz="2200" dirty="0">
                <a:solidFill>
                  <a:schemeClr val="accent3">
                    <a:lumMod val="25000"/>
                  </a:schemeClr>
                </a:solidFill>
                <a:latin typeface="Abadi" panose="020B0604020104020204" pitchFamily="34" charset="0"/>
              </a:rPr>
              <a:t>Differ Orbit Types seem to have different success rates, but need more data to verify the assumption</a:t>
            </a:r>
          </a:p>
          <a:p>
            <a:pPr>
              <a:lnSpc>
                <a:spcPct val="100000"/>
              </a:lnSpc>
              <a:spcBef>
                <a:spcPts val="1400"/>
              </a:spcBef>
            </a:pPr>
            <a:r>
              <a:rPr lang="en-US" sz="2200" dirty="0">
                <a:solidFill>
                  <a:schemeClr val="accent3">
                    <a:lumMod val="25000"/>
                  </a:schemeClr>
                </a:solidFill>
                <a:latin typeface="Abadi" panose="020B0604020104020204" pitchFamily="34" charset="0"/>
              </a:rPr>
              <a:t>We can predict about 84% success rate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Detailed files and data sets can be provided at request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from SpaceX using the SpaceX API and from Wikipedia.org with Web Scraping</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We checked the missing data and created a landing outcome label (success/failure)</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We built four models (Logistic regression, SVM, Decision Tree, and KNN) and used Grid search to find the best parameters. Models are evaluated using Accuracy and Confusion Matrixes.</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lvl="1">
              <a:lnSpc>
                <a:spcPct val="100000"/>
              </a:lnSpc>
              <a:spcBef>
                <a:spcPts val="1400"/>
              </a:spcBef>
            </a:pPr>
            <a:r>
              <a:rPr lang="en-US" sz="1800" dirty="0">
                <a:solidFill>
                  <a:schemeClr val="accent3">
                    <a:lumMod val="25000"/>
                  </a:schemeClr>
                </a:solidFill>
                <a:latin typeface="Abadi" panose="020B0604020104020204" pitchFamily="34" charset="0"/>
              </a:rPr>
              <a:t>Data sets were collected from SpaceX using SpaceX API and from Wikipedia using Web Scraping</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457200" indent="-457200">
              <a:buAutoNum type="arabicPeriod"/>
            </a:pPr>
            <a:r>
              <a:rPr lang="en-US" sz="2200" dirty="0">
                <a:solidFill>
                  <a:srgbClr val="1C7DDB"/>
                </a:solidFill>
                <a:latin typeface="Abadi"/>
              </a:rPr>
              <a:t>Request and parse the SpaceX launch data using the GET request</a:t>
            </a:r>
          </a:p>
          <a:p>
            <a:pPr marL="457200" indent="-457200">
              <a:buAutoNum type="arabicPeriod"/>
            </a:pPr>
            <a:r>
              <a:rPr lang="en-US" sz="2200" dirty="0">
                <a:solidFill>
                  <a:srgbClr val="1C7DDB"/>
                </a:solidFill>
                <a:latin typeface="Abadi"/>
              </a:rPr>
              <a:t>Filter the </a:t>
            </a:r>
            <a:r>
              <a:rPr lang="en-US" sz="2200" dirty="0" err="1">
                <a:solidFill>
                  <a:srgbClr val="1C7DDB"/>
                </a:solidFill>
                <a:latin typeface="Abadi"/>
              </a:rPr>
              <a:t>dataframe</a:t>
            </a:r>
            <a:r>
              <a:rPr lang="en-US" sz="2200" dirty="0">
                <a:solidFill>
                  <a:srgbClr val="1C7DDB"/>
                </a:solidFill>
                <a:latin typeface="Abadi"/>
              </a:rPr>
              <a:t> to only include Falcon 9 launches</a:t>
            </a:r>
          </a:p>
          <a:p>
            <a:pPr marL="457200" indent="-457200">
              <a:buAutoNum type="arabicPeriod"/>
            </a:pPr>
            <a:r>
              <a:rPr lang="en-US" sz="2200" dirty="0">
                <a:solidFill>
                  <a:srgbClr val="1C7DDB"/>
                </a:solidFill>
                <a:latin typeface="Abadi"/>
              </a:rPr>
              <a:t>Dealing with Missing Values</a:t>
            </a: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SpaceX API calls notebook </a:t>
            </a:r>
            <a:r>
              <a:rPr lang="en-US" sz="2200" dirty="0">
                <a:solidFill>
                  <a:srgbClr val="1C7DDB"/>
                </a:solidFill>
                <a:latin typeface="Abadi" panose="020B0604020104020204" pitchFamily="34" charset="0"/>
              </a:rPr>
              <a:t>https://github.com/johnl402399-cmd/testrepo/blob/main/jupyter-labs-spacex-data-collection-api.ipynb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web scraping notebook</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https://github.com/johnl402399-cmd/testrepo/blob/main/jupyter-labs-webscraping.ipynb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AutoNum type="arabicPeriod"/>
            </a:pPr>
            <a:r>
              <a:rPr lang="en-US" sz="2200" dirty="0">
                <a:solidFill>
                  <a:srgbClr val="1C7DDB"/>
                </a:solidFill>
                <a:latin typeface="Abadi"/>
              </a:rPr>
              <a:t>Request the Falcon9 Launch Wiki page from its URL</a:t>
            </a:r>
          </a:p>
          <a:p>
            <a:pPr marL="457200" indent="-457200">
              <a:buAutoNum type="arabicPeriod"/>
            </a:pPr>
            <a:r>
              <a:rPr lang="en-US" sz="2200" dirty="0">
                <a:solidFill>
                  <a:srgbClr val="1C7DDB"/>
                </a:solidFill>
                <a:latin typeface="Abadi"/>
              </a:rPr>
              <a:t> Extract all column/variable names from the HTML table header</a:t>
            </a:r>
          </a:p>
          <a:p>
            <a:pPr marL="457200" indent="-457200">
              <a:buAutoNum type="arabicPeriod"/>
            </a:pPr>
            <a:r>
              <a:rPr lang="en-US" sz="2200" dirty="0">
                <a:solidFill>
                  <a:srgbClr val="1C7DDB"/>
                </a:solidFill>
                <a:latin typeface="Abadi"/>
              </a:rPr>
              <a:t>Create a data frame by parsing the launch HTML tables</a:t>
            </a:r>
          </a:p>
          <a:p>
            <a:pPr marL="457200" indent="-457200">
              <a:buAutoNum type="arabicPeriod"/>
            </a:pPr>
            <a:endParaRPr lang="en-US" sz="2200" dirty="0">
              <a:solidFill>
                <a:srgbClr val="1C7DDB"/>
              </a:solidFill>
              <a:latin typeface="Abad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248</TotalTime>
  <Words>1812</Words>
  <Application>Microsoft Office PowerPoint</Application>
  <PresentationFormat>Widescreen</PresentationFormat>
  <Paragraphs>268</Paragraphs>
  <Slides>47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Liu Evan</cp:lastModifiedBy>
  <cp:revision>199</cp:revision>
  <dcterms:created xsi:type="dcterms:W3CDTF">2021-04-29T18:58:34Z</dcterms:created>
  <dcterms:modified xsi:type="dcterms:W3CDTF">2026-01-12T22:47:37Z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